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435" r:id="rId2"/>
    <p:sldId id="403" r:id="rId3"/>
    <p:sldId id="416" r:id="rId4"/>
    <p:sldId id="423" r:id="rId5"/>
    <p:sldId id="424" r:id="rId6"/>
    <p:sldId id="425" r:id="rId7"/>
    <p:sldId id="426" r:id="rId8"/>
    <p:sldId id="428" r:id="rId9"/>
    <p:sldId id="429" r:id="rId10"/>
    <p:sldId id="430" r:id="rId11"/>
    <p:sldId id="431" r:id="rId1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F2644C"/>
    <a:srgbClr val="080808"/>
    <a:srgbClr val="333333"/>
    <a:srgbClr val="1C1C1C"/>
    <a:srgbClr val="000000"/>
    <a:srgbClr val="5F5F5F"/>
    <a:srgbClr val="FCFCFC"/>
    <a:srgbClr val="CCD0D1"/>
    <a:srgbClr val="EED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4660"/>
  </p:normalViewPr>
  <p:slideViewPr>
    <p:cSldViewPr>
      <p:cViewPr varScale="1">
        <p:scale>
          <a:sx n="147" d="100"/>
          <a:sy n="147" d="100"/>
        </p:scale>
        <p:origin x="774" y="10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2017/8/23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4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F2980-540F-4F7F-A4CC-709C5E9803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55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742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5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07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31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166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20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9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3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背景三 一首节奏轻快的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3088" y="5625365"/>
            <a:ext cx="609600" cy="609600"/>
          </a:xfrm>
          <a:prstGeom prst="rect">
            <a:avLst/>
          </a:prstGeom>
        </p:spPr>
      </p:pic>
      <p:grpSp>
        <p:nvGrpSpPr>
          <p:cNvPr id="673" name="组合 672"/>
          <p:cNvGrpSpPr/>
          <p:nvPr/>
        </p:nvGrpSpPr>
        <p:grpSpPr>
          <a:xfrm>
            <a:off x="1786157" y="1820661"/>
            <a:ext cx="976857" cy="976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4" name="同心圆 6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5" name="椭圆 67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6" name="椭圆 675"/>
          <p:cNvSpPr/>
          <p:nvPr/>
        </p:nvSpPr>
        <p:spPr>
          <a:xfrm>
            <a:off x="1371467" y="2750835"/>
            <a:ext cx="727041" cy="727041"/>
          </a:xfrm>
          <a:prstGeom prst="ellipse">
            <a:avLst/>
          </a:prstGeom>
          <a:solidFill>
            <a:srgbClr val="00A1D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/>
        </p:nvSpPr>
        <p:spPr>
          <a:xfrm>
            <a:off x="3212890" y="2779855"/>
            <a:ext cx="274777" cy="274777"/>
          </a:xfrm>
          <a:prstGeom prst="ellipse">
            <a:avLst/>
          </a:prstGeom>
          <a:solidFill>
            <a:srgbClr val="00A1D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8" name="组合 677"/>
          <p:cNvGrpSpPr/>
          <p:nvPr/>
        </p:nvGrpSpPr>
        <p:grpSpPr>
          <a:xfrm>
            <a:off x="2941489" y="2292862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9" name="同心圆 6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0" name="椭圆 6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1060133" y="395830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82" name="同心圆 68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3" name="椭圆 68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4" name="组合 683"/>
          <p:cNvGrpSpPr/>
          <p:nvPr/>
        </p:nvGrpSpPr>
        <p:grpSpPr>
          <a:xfrm>
            <a:off x="784782" y="2381946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85" name="同心圆 6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6" name="椭圆 68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7" name="椭圆 686"/>
          <p:cNvSpPr/>
          <p:nvPr/>
        </p:nvSpPr>
        <p:spPr>
          <a:xfrm>
            <a:off x="3653416" y="2292862"/>
            <a:ext cx="274777" cy="274777"/>
          </a:xfrm>
          <a:prstGeom prst="ellipse">
            <a:avLst/>
          </a:prstGeom>
          <a:solidFill>
            <a:srgbClr val="00A1D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/>
        </p:nvSpPr>
        <p:spPr>
          <a:xfrm>
            <a:off x="3872409" y="3983431"/>
            <a:ext cx="137389" cy="137389"/>
          </a:xfrm>
          <a:prstGeom prst="ellipse">
            <a:avLst/>
          </a:prstGeom>
          <a:solidFill>
            <a:srgbClr val="00A1D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9" name="组合 688"/>
          <p:cNvGrpSpPr/>
          <p:nvPr/>
        </p:nvGrpSpPr>
        <p:grpSpPr>
          <a:xfrm>
            <a:off x="2257399" y="2952024"/>
            <a:ext cx="638246" cy="63824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0" name="同心圆 6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1" name="椭圆 69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2" name="椭圆 691"/>
          <p:cNvSpPr/>
          <p:nvPr/>
        </p:nvSpPr>
        <p:spPr>
          <a:xfrm>
            <a:off x="1866940" y="1131590"/>
            <a:ext cx="274777" cy="274777"/>
          </a:xfrm>
          <a:prstGeom prst="ellipse">
            <a:avLst/>
          </a:prstGeom>
          <a:solidFill>
            <a:srgbClr val="00A1D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/>
        </p:nvSpPr>
        <p:spPr>
          <a:xfrm>
            <a:off x="2576522" y="2968933"/>
            <a:ext cx="137389" cy="13738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5" name="组合 694"/>
          <p:cNvGrpSpPr/>
          <p:nvPr/>
        </p:nvGrpSpPr>
        <p:grpSpPr>
          <a:xfrm>
            <a:off x="1371467" y="1268978"/>
            <a:ext cx="1958738" cy="19587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6" name="同心圆 6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7" name="椭圆 69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8" name="组合 727"/>
          <p:cNvGrpSpPr/>
          <p:nvPr/>
        </p:nvGrpSpPr>
        <p:grpSpPr>
          <a:xfrm flipH="1">
            <a:off x="4132704" y="2538075"/>
            <a:ext cx="4300096" cy="583387"/>
            <a:chOff x="3929063" y="2641879"/>
            <a:chExt cx="5214937" cy="0"/>
          </a:xfrm>
        </p:grpSpPr>
        <p:cxnSp>
          <p:nvCxnSpPr>
            <p:cNvPr id="729" name="直接连接符 728"/>
            <p:cNvCxnSpPr/>
            <p:nvPr/>
          </p:nvCxnSpPr>
          <p:spPr>
            <a:xfrm>
              <a:off x="3929063" y="2641879"/>
              <a:ext cx="410580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接连接符 729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rgbClr val="5F5F5F"/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接连接符 730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2" name="矩形 17"/>
          <p:cNvSpPr>
            <a:spLocks noChangeArrowheads="1"/>
          </p:cNvSpPr>
          <p:nvPr/>
        </p:nvSpPr>
        <p:spPr bwMode="auto">
          <a:xfrm>
            <a:off x="4069593" y="1881230"/>
            <a:ext cx="461629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POWER</a:t>
            </a:r>
            <a:endParaRPr lang="zh-CN" altLang="en-US" sz="3800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3" name="矩形 732"/>
          <p:cNvSpPr/>
          <p:nvPr/>
        </p:nvSpPr>
        <p:spPr>
          <a:xfrm>
            <a:off x="4115162" y="2626930"/>
            <a:ext cx="4419768" cy="347532"/>
          </a:xfrm>
          <a:prstGeom prst="rect">
            <a:avLst/>
          </a:prstGeom>
        </p:spPr>
        <p:txBody>
          <a:bodyPr wrap="square" lIns="72008" tIns="36005" rIns="72008" bIns="36005">
            <a:spAutoFit/>
          </a:bodyPr>
          <a:lstStyle/>
          <a:p>
            <a:r>
              <a:rPr lang="en-US" altLang="zh-CN" sz="895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 Concepts National Income And National Product Have Roughly The Same Value And Can Be Used Interchangeably If Our Interest Is In Their</a:t>
            </a:r>
            <a:endParaRPr lang="en-US" altLang="zh-CN" sz="89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 showWhenStopped="0">
                <p:cTn id="8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0"/>
                </p:tgtEl>
              </p:cMediaNode>
            </p:audio>
          </p:childTnLst>
        </p:cTn>
      </p:par>
    </p:tnLst>
    <p:bldLst>
      <p:bldP spid="676" grpId="0" animBg="1"/>
      <p:bldP spid="677" grpId="0" animBg="1"/>
      <p:bldP spid="687" grpId="0" animBg="1"/>
      <p:bldP spid="688" grpId="0" animBg="1"/>
      <p:bldP spid="692" grpId="0" animBg="1"/>
      <p:bldP spid="693" grpId="0" animBg="1"/>
      <p:bldP spid="732" grpId="0"/>
      <p:bldP spid="7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66"/>
          <p:cNvGrpSpPr/>
          <p:nvPr/>
        </p:nvGrpSpPr>
        <p:grpSpPr bwMode="auto">
          <a:xfrm>
            <a:off x="755576" y="1347614"/>
            <a:ext cx="3821656" cy="3215431"/>
            <a:chOff x="720" y="839"/>
            <a:chExt cx="3740" cy="3146"/>
          </a:xfrm>
          <a:solidFill>
            <a:srgbClr val="F8F8F8"/>
          </a:solidFill>
        </p:grpSpPr>
        <p:sp>
          <p:nvSpPr>
            <p:cNvPr id="29" name="Freeform 67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Freeform 68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Freeform 69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70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Freeform 71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Freeform 72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Freeform 73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Freeform 74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Freeform 75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Freeform 76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Freeform 77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Freeform 78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Freeform 79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Freeform 80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Freeform 81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Freeform 82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Freeform 83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Freeform 84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Freeform 85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Freeform 86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Freeform 87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Freeform 88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Freeform 89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Freeform 90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Freeform 91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Freeform 92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Freeform 93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Freeform 94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Freeform 95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Freeform 96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Freeform 97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Freeform 98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Freeform 99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Freeform 100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Freeform 101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4" name="Freeform 102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5" name="Freeform 103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6" name="Freeform 104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Freeform 105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Freeform 106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Freeform 107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0" name="Freeform 108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1" name="Freeform 109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Freeform 110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3" name="Freeform 111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Freeform 112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Freeform 113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6" name="Freeform 114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Freeform 115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Freeform 116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9" name="Freeform 117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Freeform 118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Freeform 119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Freeform 120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Freeform 121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Freeform 122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5" name="Freeform 123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6" name="Freeform 124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9" name="Freeform 125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90" name="Freeform 126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91" name="Freeform 127"/>
            <p:cNvSpPr/>
            <p:nvPr/>
          </p:nvSpPr>
          <p:spPr bwMode="gray">
            <a:xfrm>
              <a:off x="2736" y="2154"/>
              <a:ext cx="464" cy="664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92" name="Freeform 128"/>
            <p:cNvSpPr/>
            <p:nvPr/>
          </p:nvSpPr>
          <p:spPr bwMode="gray">
            <a:xfrm>
              <a:off x="3987" y="3238"/>
              <a:ext cx="121" cy="305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93" name="直接连接符 92"/>
          <p:cNvCxnSpPr/>
          <p:nvPr/>
        </p:nvCxnSpPr>
        <p:spPr>
          <a:xfrm>
            <a:off x="3965135" y="2435557"/>
            <a:ext cx="252413" cy="2485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217547" y="2684058"/>
            <a:ext cx="1230648" cy="75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3293788" y="2912264"/>
            <a:ext cx="252413" cy="2485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3546202" y="3152589"/>
            <a:ext cx="1901993" cy="817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V="1">
            <a:off x="3854852" y="3627503"/>
            <a:ext cx="316249" cy="20483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4171102" y="3627503"/>
            <a:ext cx="12767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3241303" y="4103556"/>
            <a:ext cx="252413" cy="2485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3493716" y="4352057"/>
            <a:ext cx="19541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4422015" y="2426806"/>
            <a:ext cx="1031116" cy="261642"/>
          </a:xfrm>
          <a:prstGeom prst="rect">
            <a:avLst/>
          </a:prstGeom>
        </p:spPr>
        <p:txBody>
          <a:bodyPr wrap="none" lIns="91472" tIns="45736" rIns="91472" bIns="45736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点击添加文本</a:t>
            </a:r>
          </a:p>
        </p:txBody>
      </p:sp>
      <p:sp>
        <p:nvSpPr>
          <p:cNvPr id="102" name="矩形 101"/>
          <p:cNvSpPr/>
          <p:nvPr/>
        </p:nvSpPr>
        <p:spPr>
          <a:xfrm>
            <a:off x="4422015" y="2892430"/>
            <a:ext cx="1031116" cy="261642"/>
          </a:xfrm>
          <a:prstGeom prst="rect">
            <a:avLst/>
          </a:prstGeom>
        </p:spPr>
        <p:txBody>
          <a:bodyPr wrap="none" lIns="91472" tIns="45736" rIns="91472" bIns="45736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点击添加文本</a:t>
            </a:r>
          </a:p>
        </p:txBody>
      </p:sp>
      <p:sp>
        <p:nvSpPr>
          <p:cNvPr id="103" name="矩形 102"/>
          <p:cNvSpPr/>
          <p:nvPr/>
        </p:nvSpPr>
        <p:spPr>
          <a:xfrm>
            <a:off x="4422015" y="3369102"/>
            <a:ext cx="1031116" cy="261642"/>
          </a:xfrm>
          <a:prstGeom prst="rect">
            <a:avLst/>
          </a:prstGeom>
        </p:spPr>
        <p:txBody>
          <a:bodyPr wrap="none" lIns="91472" tIns="45736" rIns="91472" bIns="45736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点击添加文本</a:t>
            </a:r>
          </a:p>
        </p:txBody>
      </p:sp>
      <p:sp>
        <p:nvSpPr>
          <p:cNvPr id="104" name="矩形 103"/>
          <p:cNvSpPr/>
          <p:nvPr/>
        </p:nvSpPr>
        <p:spPr>
          <a:xfrm>
            <a:off x="4422015" y="4088467"/>
            <a:ext cx="1031116" cy="261642"/>
          </a:xfrm>
          <a:prstGeom prst="rect">
            <a:avLst/>
          </a:prstGeom>
        </p:spPr>
        <p:txBody>
          <a:bodyPr wrap="none" lIns="91472" tIns="45736" rIns="91472" bIns="45736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点击添加文本</a:t>
            </a:r>
          </a:p>
        </p:txBody>
      </p:sp>
      <p:sp>
        <p:nvSpPr>
          <p:cNvPr id="105" name="TextBox 81"/>
          <p:cNvSpPr txBox="1"/>
          <p:nvPr/>
        </p:nvSpPr>
        <p:spPr>
          <a:xfrm>
            <a:off x="6087519" y="1995686"/>
            <a:ext cx="2228971" cy="2051491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      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      您的内容打在这里，或者通过复制您的文本后，在此框中选择粘贴，并选择只保留文字。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5983035" y="1621840"/>
            <a:ext cx="2448272" cy="2973672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6490815" y="1427160"/>
            <a:ext cx="1356392" cy="432536"/>
            <a:chOff x="814328" y="3219334"/>
            <a:chExt cx="1356392" cy="432536"/>
          </a:xfrm>
        </p:grpSpPr>
        <p:grpSp>
          <p:nvGrpSpPr>
            <p:cNvPr id="108" name="组合 107"/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0" name="圆角矩形 10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1" name="圆角矩形 110"/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09" name="TextBox 102"/>
            <p:cNvSpPr txBox="1"/>
            <p:nvPr/>
          </p:nvSpPr>
          <p:spPr>
            <a:xfrm>
              <a:off x="831252" y="3331792"/>
              <a:ext cx="13225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080808"/>
                  </a:solidFill>
                  <a:latin typeface="+mj-ea"/>
                  <a:ea typeface="+mj-ea"/>
                </a:rPr>
                <a:t>标题内容</a:t>
              </a:r>
              <a:endParaRPr lang="zh-CN" altLang="en-US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10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/>
          <p:bldP spid="102" grpId="0"/>
          <p:bldP spid="103" grpId="0"/>
          <p:bldP spid="104" grpId="0"/>
          <p:bldP spid="105" grpId="0"/>
          <p:bldP spid="105" grpId="1"/>
          <p:bldP spid="10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10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/>
          <p:bldP spid="102" grpId="0"/>
          <p:bldP spid="103" grpId="0"/>
          <p:bldP spid="104" grpId="0"/>
          <p:bldP spid="105" grpId="0"/>
          <p:bldP spid="105" grpId="1"/>
          <p:bldP spid="106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86157" y="1820661"/>
            <a:ext cx="976857" cy="976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1371467" y="2750835"/>
            <a:ext cx="727041" cy="72704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212890" y="2779855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41489" y="2292862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0133" y="395830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4782" y="2381946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3653416" y="2292862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872409" y="3983431"/>
            <a:ext cx="137389" cy="13738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57399" y="2952024"/>
            <a:ext cx="638246" cy="63824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椭圆 21"/>
          <p:cNvSpPr/>
          <p:nvPr/>
        </p:nvSpPr>
        <p:spPr>
          <a:xfrm>
            <a:off x="1866940" y="1106069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576522" y="2968933"/>
            <a:ext cx="137389" cy="13738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451260" y="1499581"/>
            <a:ext cx="1958738" cy="19587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 flipH="1">
            <a:off x="4132704" y="2538075"/>
            <a:ext cx="4300096" cy="583387"/>
            <a:chOff x="3929063" y="2641879"/>
            <a:chExt cx="5214937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3929063" y="2641879"/>
              <a:ext cx="410580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rgbClr val="5F5F5F"/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17"/>
          <p:cNvSpPr>
            <a:spLocks noChangeArrowheads="1"/>
          </p:cNvSpPr>
          <p:nvPr/>
        </p:nvSpPr>
        <p:spPr bwMode="auto">
          <a:xfrm>
            <a:off x="4069593" y="1881230"/>
            <a:ext cx="461629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谢谢下载  谢谢观看</a:t>
            </a:r>
            <a:endParaRPr lang="zh-CN" altLang="en-US" sz="3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115162" y="2626930"/>
            <a:ext cx="4419768" cy="347532"/>
          </a:xfrm>
          <a:prstGeom prst="rect">
            <a:avLst/>
          </a:prstGeom>
        </p:spPr>
        <p:txBody>
          <a:bodyPr wrap="square" lIns="72008" tIns="36005" rIns="72008" bIns="36005">
            <a:spAutoFit/>
          </a:bodyPr>
          <a:lstStyle/>
          <a:p>
            <a:r>
              <a:rPr lang="en-US" altLang="zh-CN" sz="895" dirty="0" smtClean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 Concepts National Income And National Product Have Roughly The Same Value And Can Be Used Interchangeably If Our Interest Is In Their</a:t>
            </a:r>
            <a:endParaRPr lang="en-US" altLang="zh-CN" sz="89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  <p:bldP spid="18" grpId="0" animBg="1"/>
      <p:bldP spid="22" grpId="0" animBg="1"/>
      <p:bldP spid="23" grpId="0" animBg="1"/>
      <p:bldP spid="61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06852" y="1347614"/>
            <a:ext cx="2352980" cy="235298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033496" y="2002394"/>
            <a:ext cx="16521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34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1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j-ea"/>
                <a:ea typeface="+mj-ea"/>
              </a:rPr>
              <a:t>目 录</a:t>
            </a:r>
            <a:endParaRPr kumimoji="0" lang="zh-CN" altLang="en-US" sz="5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143145" y="2852870"/>
            <a:ext cx="137245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j-ea"/>
              </a:rPr>
              <a:t>C-0205</a:t>
            </a: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j-ea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731949" y="1480847"/>
            <a:ext cx="1602228" cy="1359398"/>
            <a:chOff x="5553262" y="2638733"/>
            <a:chExt cx="2397222" cy="2093640"/>
          </a:xfrm>
        </p:grpSpPr>
        <p:grpSp>
          <p:nvGrpSpPr>
            <p:cNvPr id="85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89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90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88" name="Freeform 7"/>
              <p:cNvSpPr/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00A1DA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6259489" y="3110169"/>
              <a:ext cx="1273333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3278088" y="1492091"/>
            <a:ext cx="1602228" cy="1359398"/>
            <a:chOff x="1881842" y="2656049"/>
            <a:chExt cx="2397222" cy="2093640"/>
          </a:xfrm>
        </p:grpSpPr>
        <p:grpSp>
          <p:nvGrpSpPr>
            <p:cNvPr id="92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5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96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93" name="Freeform 7"/>
            <p:cNvSpPr/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00A1DA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75311" y="3250047"/>
              <a:ext cx="1157729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507954" y="2171789"/>
            <a:ext cx="1602228" cy="1359398"/>
            <a:chOff x="3721944" y="3702869"/>
            <a:chExt cx="2397222" cy="2093640"/>
          </a:xfrm>
        </p:grpSpPr>
        <p:grpSp>
          <p:nvGrpSpPr>
            <p:cNvPr id="98" name="组合 97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2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03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1" name="Freeform 7"/>
              <p:cNvSpPr/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00A1DA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382515" y="4183862"/>
              <a:ext cx="1220570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958451" y="2164982"/>
            <a:ext cx="1602228" cy="1359398"/>
            <a:chOff x="7388330" y="3692384"/>
            <a:chExt cx="2397222" cy="209364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7388330" y="3692384"/>
              <a:ext cx="2397222" cy="2093640"/>
              <a:chOff x="7388330" y="3692384"/>
              <a:chExt cx="2397222" cy="2093640"/>
            </a:xfrm>
          </p:grpSpPr>
          <p:grpSp>
            <p:nvGrpSpPr>
              <p:cNvPr id="107" name="组合 106"/>
              <p:cNvGrpSpPr/>
              <p:nvPr/>
            </p:nvGrpSpPr>
            <p:grpSpPr>
              <a:xfrm>
                <a:off x="7388330" y="3692384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9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10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8" name="Freeform 7"/>
              <p:cNvSpPr/>
              <p:nvPr/>
            </p:nvSpPr>
            <p:spPr bwMode="auto">
              <a:xfrm>
                <a:off x="7700013" y="3936334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00A1DA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8048903" y="4173377"/>
              <a:ext cx="1185202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3639327" y="2967176"/>
            <a:ext cx="1027882" cy="471555"/>
            <a:chOff x="2328257" y="4927865"/>
            <a:chExt cx="1537897" cy="726254"/>
          </a:xfrm>
        </p:grpSpPr>
        <p:sp>
          <p:nvSpPr>
            <p:cNvPr id="112" name="TextBox 111"/>
            <p:cNvSpPr txBox="1"/>
            <p:nvPr/>
          </p:nvSpPr>
          <p:spPr>
            <a:xfrm>
              <a:off x="2328257" y="4927865"/>
              <a:ext cx="1537897" cy="497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标题内容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19469" y="5322308"/>
              <a:ext cx="1379770" cy="33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4858857" y="1541057"/>
            <a:ext cx="1027882" cy="446865"/>
            <a:chOff x="4246958" y="2731461"/>
            <a:chExt cx="1537897" cy="688227"/>
          </a:xfrm>
        </p:grpSpPr>
        <p:sp>
          <p:nvSpPr>
            <p:cNvPr id="115" name="TextBox 114"/>
            <p:cNvSpPr txBox="1"/>
            <p:nvPr/>
          </p:nvSpPr>
          <p:spPr>
            <a:xfrm>
              <a:off x="4246958" y="2731461"/>
              <a:ext cx="1537897" cy="497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标题内容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335082" y="3111579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6093849" y="3000164"/>
            <a:ext cx="1027882" cy="466656"/>
            <a:chOff x="5982926" y="4927865"/>
            <a:chExt cx="1537897" cy="718707"/>
          </a:xfrm>
        </p:grpSpPr>
        <p:sp>
          <p:nvSpPr>
            <p:cNvPr id="118" name="TextBox 117"/>
            <p:cNvSpPr txBox="1"/>
            <p:nvPr/>
          </p:nvSpPr>
          <p:spPr>
            <a:xfrm>
              <a:off x="5982926" y="4927865"/>
              <a:ext cx="1537897" cy="497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标题内容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071050" y="5338463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7259916" y="1541057"/>
            <a:ext cx="1027882" cy="446865"/>
            <a:chOff x="7839376" y="2731461"/>
            <a:chExt cx="1537897" cy="688227"/>
          </a:xfrm>
        </p:grpSpPr>
        <p:sp>
          <p:nvSpPr>
            <p:cNvPr id="121" name="TextBox 120"/>
            <p:cNvSpPr txBox="1"/>
            <p:nvPr/>
          </p:nvSpPr>
          <p:spPr>
            <a:xfrm>
              <a:off x="7839376" y="2731461"/>
              <a:ext cx="1537897" cy="497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标题内容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47821" y="3111579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1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2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5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6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3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4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72"/>
          <p:cNvCxnSpPr>
            <a:cxnSpLocks noChangeShapeType="1"/>
          </p:cNvCxnSpPr>
          <p:nvPr/>
        </p:nvCxnSpPr>
        <p:spPr bwMode="auto">
          <a:xfrm>
            <a:off x="6908676" y="1945942"/>
            <a:ext cx="559718" cy="184693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20"/>
          <p:cNvCxnSpPr>
            <a:cxnSpLocks noChangeShapeType="1"/>
          </p:cNvCxnSpPr>
          <p:nvPr/>
        </p:nvCxnSpPr>
        <p:spPr bwMode="auto">
          <a:xfrm flipV="1">
            <a:off x="4915214" y="2283260"/>
            <a:ext cx="683924" cy="622217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" name="组合 40"/>
          <p:cNvGrpSpPr/>
          <p:nvPr/>
        </p:nvGrpSpPr>
        <p:grpSpPr>
          <a:xfrm>
            <a:off x="5364309" y="867739"/>
            <a:ext cx="1656509" cy="1656509"/>
            <a:chOff x="5252030" y="2008764"/>
            <a:chExt cx="809336" cy="809336"/>
          </a:xfrm>
          <a:solidFill>
            <a:srgbClr val="00A1DA"/>
          </a:solidFill>
        </p:grpSpPr>
        <p:sp>
          <p:nvSpPr>
            <p:cNvPr id="42" name="椭圆 4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366390" y="3924072"/>
            <a:ext cx="515519" cy="515519"/>
            <a:chOff x="5252030" y="2008764"/>
            <a:chExt cx="809336" cy="809336"/>
          </a:xfrm>
          <a:solidFill>
            <a:srgbClr val="00A1DA"/>
          </a:solidFill>
        </p:grpSpPr>
        <p:sp>
          <p:nvSpPr>
            <p:cNvPr id="45" name="椭圆 4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52257" y="1467966"/>
            <a:ext cx="1244798" cy="1244798"/>
            <a:chOff x="5252030" y="2008764"/>
            <a:chExt cx="809336" cy="809336"/>
          </a:xfrm>
          <a:solidFill>
            <a:srgbClr val="00A1DA"/>
          </a:solidFill>
        </p:grpSpPr>
        <p:sp>
          <p:nvSpPr>
            <p:cNvPr id="48" name="椭圆 4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50" name="直接连接符 49"/>
          <p:cNvCxnSpPr>
            <a:cxnSpLocks noChangeShapeType="1"/>
          </p:cNvCxnSpPr>
          <p:nvPr/>
        </p:nvCxnSpPr>
        <p:spPr bwMode="auto">
          <a:xfrm flipV="1">
            <a:off x="2017615" y="2550772"/>
            <a:ext cx="413953" cy="322088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直接连接符 17"/>
          <p:cNvCxnSpPr>
            <a:cxnSpLocks noChangeShapeType="1"/>
          </p:cNvCxnSpPr>
          <p:nvPr/>
        </p:nvCxnSpPr>
        <p:spPr bwMode="auto">
          <a:xfrm>
            <a:off x="3407040" y="2413506"/>
            <a:ext cx="681323" cy="491172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直接连接符 23"/>
          <p:cNvCxnSpPr>
            <a:cxnSpLocks noChangeShapeType="1"/>
            <a:endCxn id="62" idx="1"/>
          </p:cNvCxnSpPr>
          <p:nvPr/>
        </p:nvCxnSpPr>
        <p:spPr bwMode="auto">
          <a:xfrm>
            <a:off x="1044841" y="2659079"/>
            <a:ext cx="363984" cy="242094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直接连接符 43"/>
          <p:cNvCxnSpPr>
            <a:cxnSpLocks noChangeShapeType="1"/>
          </p:cNvCxnSpPr>
          <p:nvPr/>
        </p:nvCxnSpPr>
        <p:spPr bwMode="auto">
          <a:xfrm flipV="1">
            <a:off x="3786841" y="3733236"/>
            <a:ext cx="301521" cy="278300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组合 53"/>
          <p:cNvGrpSpPr/>
          <p:nvPr/>
        </p:nvGrpSpPr>
        <p:grpSpPr>
          <a:xfrm>
            <a:off x="7327456" y="1912164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888910" y="2693370"/>
            <a:ext cx="1226559" cy="12265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268453" y="2760801"/>
            <a:ext cx="867139" cy="8671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63" name="文本框 37"/>
          <p:cNvSpPr>
            <a:spLocks noChangeArrowheads="1"/>
          </p:cNvSpPr>
          <p:nvPr/>
        </p:nvSpPr>
        <p:spPr bwMode="auto">
          <a:xfrm>
            <a:off x="5843544" y="1308125"/>
            <a:ext cx="7489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标题</a:t>
            </a:r>
            <a:endParaRPr lang="en-US" altLang="zh-CN" sz="2200" b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内容</a:t>
            </a:r>
            <a:endParaRPr lang="zh-CN" altLang="en-US" sz="2200" b="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64" name="文本框 37"/>
          <p:cNvSpPr>
            <a:spLocks noChangeArrowheads="1"/>
          </p:cNvSpPr>
          <p:nvPr/>
        </p:nvSpPr>
        <p:spPr bwMode="auto">
          <a:xfrm>
            <a:off x="4166200" y="3000658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b="0" dirty="0" smtClean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标题</a:t>
            </a:r>
            <a:endParaRPr lang="en-US" altLang="zh-CN" sz="1900" b="0" dirty="0" smtClean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b="0" dirty="0" smtClean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内容</a:t>
            </a:r>
            <a:endParaRPr lang="zh-CN" altLang="en-US" sz="1900" b="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65" name="文本框 37"/>
          <p:cNvSpPr>
            <a:spLocks noChangeArrowheads="1"/>
          </p:cNvSpPr>
          <p:nvPr/>
        </p:nvSpPr>
        <p:spPr bwMode="auto">
          <a:xfrm>
            <a:off x="2535704" y="1792081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b="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标题</a:t>
            </a:r>
            <a:endParaRPr lang="en-US" altLang="zh-CN" sz="1900" b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b="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内容</a:t>
            </a:r>
            <a:endParaRPr lang="zh-CN" altLang="en-US" sz="1900" b="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66" name="文本框 37"/>
          <p:cNvSpPr>
            <a:spLocks noChangeArrowheads="1"/>
          </p:cNvSpPr>
          <p:nvPr/>
        </p:nvSpPr>
        <p:spPr bwMode="auto">
          <a:xfrm>
            <a:off x="1455801" y="29875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0" dirty="0" smtClean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标题</a:t>
            </a:r>
            <a:endParaRPr lang="en-US" altLang="zh-CN" sz="1200" b="0" dirty="0" smtClean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0" dirty="0" smtClean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内容</a:t>
            </a:r>
            <a:endParaRPr lang="zh-CN" altLang="en-US" sz="1200" b="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67" name="矩形 76"/>
          <p:cNvSpPr>
            <a:spLocks noChangeArrowheads="1"/>
          </p:cNvSpPr>
          <p:nvPr/>
        </p:nvSpPr>
        <p:spPr bwMode="auto">
          <a:xfrm>
            <a:off x="959142" y="3715984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ts val="1355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点击添加描述总结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 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68" name="矩形 80"/>
          <p:cNvSpPr>
            <a:spLocks noChangeArrowheads="1"/>
          </p:cNvSpPr>
          <p:nvPr/>
        </p:nvSpPr>
        <p:spPr bwMode="auto">
          <a:xfrm>
            <a:off x="2145016" y="2817540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ts val="1355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点击添加描述总结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 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69" name="矩形 81"/>
          <p:cNvSpPr>
            <a:spLocks noChangeArrowheads="1"/>
          </p:cNvSpPr>
          <p:nvPr/>
        </p:nvSpPr>
        <p:spPr bwMode="auto">
          <a:xfrm>
            <a:off x="3848923" y="3959867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ts val="1355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点击添加描述总结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 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70" name="矩形 82"/>
          <p:cNvSpPr>
            <a:spLocks noChangeArrowheads="1"/>
          </p:cNvSpPr>
          <p:nvPr/>
        </p:nvSpPr>
        <p:spPr bwMode="auto">
          <a:xfrm>
            <a:off x="5482823" y="2650746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ts val="1355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点击添加描述总结</a:t>
            </a:r>
          </a:p>
        </p:txBody>
      </p: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6252011" y="3354338"/>
            <a:ext cx="2323291" cy="32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rPr>
              <a:t>添加</a:t>
            </a:r>
            <a:r>
              <a:rPr lang="zh-CN" altLang="en-US" sz="1600" b="1" dirty="0" smtClean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rPr>
              <a:t>主要标题内容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2" name="文本框 13"/>
          <p:cNvSpPr txBox="1"/>
          <p:nvPr/>
        </p:nvSpPr>
        <p:spPr>
          <a:xfrm>
            <a:off x="5870768" y="3710837"/>
            <a:ext cx="2740626" cy="805129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665688" y="2327926"/>
            <a:ext cx="420958" cy="420958"/>
            <a:chOff x="5252030" y="2008764"/>
            <a:chExt cx="809336" cy="809336"/>
          </a:xfrm>
          <a:solidFill>
            <a:srgbClr val="00A1DA"/>
          </a:solidFill>
        </p:grpSpPr>
        <p:sp>
          <p:nvSpPr>
            <p:cNvPr id="74" name="椭圆 7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495" y1="87960" x2="28495" y2="87960"/>
                        <a14:foregroundMark x1="18775" y1="79599" x2="78296" y2="83445"/>
                        <a14:foregroundMark x1="10253" y1="91137" x2="82423" y2="89799"/>
                        <a14:foregroundMark x1="9720" y1="94482" x2="91345" y2="94983"/>
                        <a14:foregroundMark x1="88682" y1="16221" x2="87750" y2="56522"/>
                        <a14:foregroundMark x1="25300" y1="73244" x2="69108" y2="74582"/>
                        <a14:foregroundMark x1="29827" y1="77425" x2="72170" y2="78094"/>
                        <a14:foregroundMark x1="31425" y1="78428" x2="69241" y2="86789"/>
                        <a14:foregroundMark x1="23569" y1="81104" x2="56858" y2="93311"/>
                        <a14:foregroundMark x1="13182" y1="16054" x2="15047" y2="71906"/>
                        <a14:foregroundMark x1="50732" y1="69565" x2="86551" y2="70234"/>
                        <a14:foregroundMark x1="15579" y1="3010" x2="87217" y2="4682"/>
                        <a14:foregroundMark x1="12383" y1="21739" x2="13049" y2="75920"/>
                        <a14:foregroundMark x1="88549" y1="6187" x2="88016" y2="29599"/>
                        <a14:foregroundMark x1="88948" y1="5017" x2="88948" y2="5017"/>
                        <a14:foregroundMark x1="83089" y1="60033" x2="86152" y2="84615"/>
                        <a14:foregroundMark x1="85619" y1="62542" x2="86551" y2="88796"/>
                        <a14:foregroundMark x1="84421" y1="63043" x2="89348" y2="79933"/>
                        <a14:foregroundMark x1="88282" y1="26087" x2="88682" y2="54348"/>
                        <a14:foregroundMark x1="57390" y1="76421" x2="68575" y2="91472"/>
                        <a14:foregroundMark x1="58722" y1="80435" x2="81625" y2="84950"/>
                        <a14:foregroundMark x1="46605" y1="82609" x2="65779" y2="83612"/>
                        <a14:backgroundMark x1="90280" y1="29097" x2="89880" y2="63880"/>
                        <a14:backgroundMark x1="90280" y1="12542" x2="89614" y2="57692"/>
                      </a14:backgroundRemoval>
                    </a14:imgEffect>
                    <a14:imgEffect>
                      <a14:brightnessContrast bright="-1000" contrast="15000"/>
                    </a14:imgEffect>
                    <a14:imgEffect>
                      <a14:saturation sat="108000"/>
                    </a14:imgEffect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3228" y="1347614"/>
            <a:ext cx="3603598" cy="2868098"/>
          </a:xfrm>
          <a:custGeom>
            <a:avLst/>
            <a:gdLst>
              <a:gd name="connsiteX0" fmla="*/ 0 w 5254936"/>
              <a:gd name="connsiteY0" fmla="*/ 0 h 4182396"/>
              <a:gd name="connsiteX1" fmla="*/ 5254936 w 5254936"/>
              <a:gd name="connsiteY1" fmla="*/ 0 h 4182396"/>
              <a:gd name="connsiteX2" fmla="*/ 5254936 w 5254936"/>
              <a:gd name="connsiteY2" fmla="*/ 105697 h 4182396"/>
              <a:gd name="connsiteX3" fmla="*/ 4670192 w 5254936"/>
              <a:gd name="connsiteY3" fmla="*/ 105697 h 4182396"/>
              <a:gd name="connsiteX4" fmla="*/ 4670192 w 5254936"/>
              <a:gd name="connsiteY4" fmla="*/ 3096547 h 4182396"/>
              <a:gd name="connsiteX5" fmla="*/ 5254936 w 5254936"/>
              <a:gd name="connsiteY5" fmla="*/ 3096547 h 4182396"/>
              <a:gd name="connsiteX6" fmla="*/ 5254936 w 5254936"/>
              <a:gd name="connsiteY6" fmla="*/ 4182396 h 4182396"/>
              <a:gd name="connsiteX7" fmla="*/ 0 w 5254936"/>
              <a:gd name="connsiteY7" fmla="*/ 4182396 h 418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4936" h="4182396">
                <a:moveTo>
                  <a:pt x="0" y="0"/>
                </a:moveTo>
                <a:lnTo>
                  <a:pt x="5254936" y="0"/>
                </a:lnTo>
                <a:lnTo>
                  <a:pt x="5254936" y="105697"/>
                </a:lnTo>
                <a:lnTo>
                  <a:pt x="4670192" y="105697"/>
                </a:lnTo>
                <a:lnTo>
                  <a:pt x="4670192" y="3096547"/>
                </a:lnTo>
                <a:lnTo>
                  <a:pt x="5254936" y="3096547"/>
                </a:lnTo>
                <a:lnTo>
                  <a:pt x="5254936" y="4182396"/>
                </a:lnTo>
                <a:lnTo>
                  <a:pt x="0" y="4182396"/>
                </a:lnTo>
                <a:close/>
              </a:path>
            </a:pathLst>
          </a:custGeom>
          <a:effectLst>
            <a:outerShdw blurRad="88900" dist="50800" dir="5400000" algn="t" rotWithShape="0">
              <a:prstClr val="black">
                <a:alpha val="25000"/>
              </a:prstClr>
            </a:outerShdw>
          </a:effectLst>
        </p:spPr>
      </p:pic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1539619" y="1524179"/>
          <a:ext cx="2690816" cy="181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04"/>
                <a:gridCol w="672704"/>
                <a:gridCol w="672704"/>
                <a:gridCol w="672704"/>
              </a:tblGrid>
              <a:tr h="259904"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ITC Avant Garde Std Md" panose="020B0602020202020204" pitchFamily="34" charset="0"/>
                        </a:rPr>
                        <a:t>Text</a:t>
                      </a:r>
                      <a:endParaRPr lang="zh-CN" altLang="en-US" sz="900" dirty="0">
                        <a:latin typeface="ITC Avant Garde Std Md" panose="020B06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 smtClean="0">
                          <a:latin typeface="ITC Avant Garde Std Md" panose="020B0602020202020204" pitchFamily="34" charset="0"/>
                        </a:rPr>
                        <a:t>Number</a:t>
                      </a:r>
                      <a:endParaRPr lang="zh-CN" altLang="en-US" sz="900" dirty="0" smtClean="0">
                        <a:latin typeface="ITC Avant Garde Std Md" panose="020B06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 smtClean="0">
                          <a:latin typeface="ITC Avant Garde Std Md" panose="020B0602020202020204" pitchFamily="34" charset="0"/>
                        </a:rPr>
                        <a:t>Text</a:t>
                      </a:r>
                      <a:endParaRPr lang="zh-CN" altLang="en-US" sz="900" dirty="0" smtClean="0">
                        <a:latin typeface="ITC Avant Garde Std Md" panose="020B06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 smtClean="0">
                          <a:latin typeface="ITC Avant Garde Std Md" panose="020B0602020202020204" pitchFamily="34" charset="0"/>
                        </a:rPr>
                        <a:t>Text</a:t>
                      </a:r>
                      <a:endParaRPr lang="zh-CN" altLang="en-US" sz="900" dirty="0" smtClean="0">
                        <a:latin typeface="ITC Avant Garde Std Md" panose="020B06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TC Avant Garde Std Bk" panose="020B0502020202020204" pitchFamily="34" charset="0"/>
                        </a:rPr>
                        <a:t>text</a:t>
                      </a:r>
                      <a:endParaRPr lang="zh-CN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TC Avant Garde Std Bk" panose="020B05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TC Avant Garde Std Bk" panose="020B0502020202020204" pitchFamily="34" charset="0"/>
                        </a:rPr>
                        <a:t>0.00</a:t>
                      </a:r>
                      <a:endParaRPr lang="zh-CN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TC Avant Garde Std Bk" panose="020B05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TC Avant Garde Std Bk" panose="020B0502020202020204" pitchFamily="34" charset="0"/>
                        </a:rPr>
                        <a:t>0.00</a:t>
                      </a:r>
                      <a:endParaRPr lang="zh-CN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TC Avant Garde Std Bk" panose="020B05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0.00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0.00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0.00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TC Avant Garde Std Bk" panose="020B0502020202020204" pitchFamily="34" charset="0"/>
                        </a:rPr>
                        <a:t>text</a:t>
                      </a:r>
                      <a:endParaRPr lang="zh-CN" altLang="en-US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TC Avant Garde Std Bk" panose="020B05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0.00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5045937" y="1707000"/>
            <a:ext cx="2610115" cy="397895"/>
            <a:chOff x="2219516" y="1937988"/>
            <a:chExt cx="22140077" cy="1369531"/>
          </a:xfrm>
        </p:grpSpPr>
        <p:sp>
          <p:nvSpPr>
            <p:cNvPr id="21" name="圆角矩形 20"/>
            <p:cNvSpPr/>
            <p:nvPr/>
          </p:nvSpPr>
          <p:spPr>
            <a:xfrm>
              <a:off x="2219516" y="1937988"/>
              <a:ext cx="22140077" cy="13695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50800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252610" y="1956520"/>
              <a:ext cx="6323163" cy="12920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38100" dist="12700" dir="2700000" algn="tl" rotWithShape="0">
                <a:schemeClr val="tx1">
                  <a:lumMod val="65000"/>
                  <a:lumOff val="35000"/>
                  <a:alpha val="6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571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915015" y="1781482"/>
            <a:ext cx="1621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</a:rPr>
              <a:t>Add the title here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045937" y="2945614"/>
            <a:ext cx="2610115" cy="397895"/>
            <a:chOff x="2219516" y="1937988"/>
            <a:chExt cx="22140077" cy="1369531"/>
          </a:xfrm>
        </p:grpSpPr>
        <p:sp>
          <p:nvSpPr>
            <p:cNvPr id="25" name="圆角矩形 24"/>
            <p:cNvSpPr/>
            <p:nvPr/>
          </p:nvSpPr>
          <p:spPr>
            <a:xfrm>
              <a:off x="2219516" y="1937988"/>
              <a:ext cx="22140077" cy="136953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50800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17946124" y="1976191"/>
              <a:ext cx="6323163" cy="12920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38100" dist="12700" dir="2700000" algn="tl" rotWithShape="0">
                <a:schemeClr val="tx1">
                  <a:lumMod val="65000"/>
                  <a:lumOff val="35000"/>
                  <a:alpha val="6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571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179204" y="3020096"/>
            <a:ext cx="1621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</a:rPr>
              <a:t>Add the title here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 bwMode="auto">
          <a:xfrm>
            <a:off x="5045937" y="2167952"/>
            <a:ext cx="2703875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此处添加详细文本描述，建议与标题相关并符合整体语言风格，语言描述尽量此处</a:t>
            </a:r>
            <a:r>
              <a:rPr lang="zh-CN" altLang="en-US" sz="900" dirty="0" smtClean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添加</a:t>
            </a:r>
            <a:endParaRPr lang="en-US" altLang="zh-CN" sz="900" dirty="0">
              <a:solidFill>
                <a:srgbClr val="000000"/>
              </a:solidFill>
              <a:latin typeface="+mj-ea"/>
              <a:cs typeface="Lato Light" charset="0"/>
              <a:sym typeface="Lato Light" charset="0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5045937" y="3420229"/>
            <a:ext cx="2703875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此处添加详细文本描述，建议与标题相关并符合整体语言风格，语言描述尽量此处</a:t>
            </a:r>
            <a:r>
              <a:rPr lang="zh-CN" altLang="en-US" sz="900" dirty="0" smtClean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添加</a:t>
            </a:r>
            <a:endParaRPr lang="en-US" altLang="zh-CN" sz="900" dirty="0">
              <a:solidFill>
                <a:srgbClr val="000000"/>
              </a:solidFill>
              <a:latin typeface="+mj-ea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4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84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349"/>
                                </p:stCondLst>
                                <p:childTnLst>
                                  <p:par>
                                    <p:cTn id="30" presetID="2" presetClass="entr" presetSubtype="4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699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4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84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349"/>
                                </p:stCondLst>
                                <p:childTnLst>
                                  <p:par>
                                    <p:cTn id="30" presetID="2" presetClass="entr" presetSubtype="4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699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7" grpId="0"/>
          <p:bldP spid="28" grpId="0"/>
          <p:bldP spid="2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51922" y="1707654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sz="28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 smtClean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en-US" altLang="zh-CN" sz="3600" b="1" dirty="0" smtClean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17896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1600" dirty="0" smtClean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23728" y="1707656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948592" y="2787774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 </a:t>
            </a:r>
            <a:r>
              <a:rPr lang="zh-CN" altLang="en-US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添加内容</a:t>
            </a:r>
            <a:endParaRPr lang="zh-CN" altLang="en-US" sz="12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01263" y="2787774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 </a:t>
            </a:r>
            <a:r>
              <a:rPr lang="zh-CN" altLang="en-US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11289" y="2787774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 </a:t>
            </a:r>
            <a:r>
              <a:rPr lang="zh-CN" altLang="en-US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48592" y="3134845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 </a:t>
            </a:r>
            <a:r>
              <a:rPr lang="zh-CN" altLang="en-US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01264" y="3134845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 </a:t>
            </a:r>
            <a:r>
              <a:rPr lang="zh-CN" altLang="en-US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0903" y="3134845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 </a:t>
            </a:r>
            <a:r>
              <a:rPr lang="zh-CN" altLang="en-US" sz="1200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75" name="TextBox 13"/>
          <p:cNvSpPr txBox="1"/>
          <p:nvPr/>
        </p:nvSpPr>
        <p:spPr>
          <a:xfrm>
            <a:off x="2344338" y="1921522"/>
            <a:ext cx="90284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 smtClean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5000" b="1" dirty="0" smtClean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5" grpId="0"/>
      <p:bldP spid="26" grpId="0"/>
      <p:bldP spid="27" grpId="0"/>
      <p:bldP spid="28" grpId="0"/>
      <p:bldP spid="29" grpId="0"/>
      <p:bldP spid="30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54"/>
          <p:cNvSpPr/>
          <p:nvPr/>
        </p:nvSpPr>
        <p:spPr>
          <a:xfrm>
            <a:off x="2836047" y="1476711"/>
            <a:ext cx="3477652" cy="1802173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1501304" y="12964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latin typeface="+mj-ea"/>
                <a:ea typeface="+mj-ea"/>
              </a:rPr>
              <a:t>标题内容</a:t>
            </a:r>
            <a:endParaRPr lang="zh-CN" altLang="en-US" sz="1400" b="1" dirty="0">
              <a:latin typeface="+mj-ea"/>
              <a:ea typeface="+mj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2639023" y="1472730"/>
            <a:ext cx="1913927" cy="2123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053802" y="1472730"/>
            <a:ext cx="1499148" cy="105434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926638" y="1472731"/>
            <a:ext cx="626312" cy="1779464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4552951" y="1472731"/>
            <a:ext cx="670571" cy="171715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 flipV="1">
            <a:off x="4552950" y="1472730"/>
            <a:ext cx="1465240" cy="105434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552950" y="1472729"/>
            <a:ext cx="1861284" cy="1380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854407" y="2129256"/>
            <a:ext cx="660132" cy="66013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635896" y="2859816"/>
            <a:ext cx="660132" cy="6601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888236" y="2826077"/>
            <a:ext cx="660132" cy="66013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641678" y="2032397"/>
            <a:ext cx="660132" cy="6601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940152" y="1164682"/>
            <a:ext cx="660132" cy="66013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573690" y="1153279"/>
            <a:ext cx="660132" cy="6601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35496" y="1575732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100" dirty="0" smtClean="0">
                <a:latin typeface="+mj-ea"/>
                <a:ea typeface="+mj-ea"/>
              </a:rPr>
              <a:t>点击</a:t>
            </a:r>
            <a:r>
              <a:rPr lang="zh-CN" altLang="en-US" sz="1100" dirty="0"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+mj-ea"/>
                <a:ea typeface="+mj-ea"/>
              </a:rPr>
              <a:t>修饰</a:t>
            </a:r>
            <a:r>
              <a:rPr lang="zh-CN" altLang="en-US" sz="1100" dirty="0">
                <a:latin typeface="+mj-ea"/>
                <a:ea typeface="+mj-ea"/>
              </a:rPr>
              <a:t>。</a:t>
            </a:r>
          </a:p>
        </p:txBody>
      </p:sp>
      <p:sp>
        <p:nvSpPr>
          <p:cNvPr id="39" name="TextBox 17"/>
          <p:cNvSpPr txBox="1"/>
          <p:nvPr/>
        </p:nvSpPr>
        <p:spPr>
          <a:xfrm>
            <a:off x="2005360" y="24485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40" name="TextBox 18"/>
          <p:cNvSpPr txBox="1"/>
          <p:nvPr/>
        </p:nvSpPr>
        <p:spPr>
          <a:xfrm>
            <a:off x="539552" y="2727860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100" dirty="0" smtClean="0">
                <a:latin typeface="+mj-ea"/>
                <a:ea typeface="+mj-ea"/>
              </a:rPr>
              <a:t>点击</a:t>
            </a:r>
            <a:r>
              <a:rPr lang="zh-CN" altLang="en-US" sz="1100" dirty="0"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+mj-ea"/>
                <a:ea typeface="+mj-ea"/>
              </a:rPr>
              <a:t>修饰</a:t>
            </a:r>
            <a:r>
              <a:rPr lang="zh-CN" altLang="en-US" sz="1100" dirty="0">
                <a:latin typeface="+mj-ea"/>
                <a:ea typeface="+mj-ea"/>
              </a:rPr>
              <a:t>。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2918116" y="33846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42" name="TextBox 20"/>
          <p:cNvSpPr txBox="1"/>
          <p:nvPr/>
        </p:nvSpPr>
        <p:spPr>
          <a:xfrm>
            <a:off x="1452308" y="3663964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100" dirty="0" smtClean="0">
                <a:latin typeface="+mj-ea"/>
                <a:ea typeface="+mj-ea"/>
              </a:rPr>
              <a:t>点击</a:t>
            </a:r>
            <a:r>
              <a:rPr lang="zh-CN" altLang="en-US" sz="1100" dirty="0"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+mj-ea"/>
                <a:ea typeface="+mj-ea"/>
              </a:rPr>
              <a:t>修饰</a:t>
            </a:r>
            <a:r>
              <a:rPr lang="zh-CN" altLang="en-US" sz="1100" dirty="0">
                <a:latin typeface="+mj-ea"/>
                <a:ea typeface="+mj-ea"/>
              </a:rPr>
              <a:t>。</a:t>
            </a:r>
          </a:p>
        </p:txBody>
      </p:sp>
      <p:sp>
        <p:nvSpPr>
          <p:cNvPr id="43" name="TextBox 21"/>
          <p:cNvSpPr txBox="1"/>
          <p:nvPr/>
        </p:nvSpPr>
        <p:spPr>
          <a:xfrm>
            <a:off x="5346328" y="34043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44" name="TextBox 22"/>
          <p:cNvSpPr txBox="1"/>
          <p:nvPr/>
        </p:nvSpPr>
        <p:spPr>
          <a:xfrm>
            <a:off x="5184068" y="3684243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latin typeface="+mj-ea"/>
                <a:ea typeface="+mj-ea"/>
              </a:rPr>
              <a:t>点击</a:t>
            </a:r>
            <a:r>
              <a:rPr lang="zh-CN" altLang="en-US" sz="1100" dirty="0"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+mj-ea"/>
                <a:ea typeface="+mj-ea"/>
              </a:rPr>
              <a:t>修饰</a:t>
            </a:r>
            <a:r>
              <a:rPr lang="zh-CN" altLang="en-US" sz="1100" dirty="0">
                <a:latin typeface="+mj-ea"/>
                <a:ea typeface="+mj-ea"/>
              </a:rPr>
              <a:t>。</a:t>
            </a:r>
          </a:p>
        </p:txBody>
      </p:sp>
      <p:sp>
        <p:nvSpPr>
          <p:cNvPr id="45" name="TextBox 23"/>
          <p:cNvSpPr txBox="1"/>
          <p:nvPr/>
        </p:nvSpPr>
        <p:spPr>
          <a:xfrm>
            <a:off x="6174420" y="24693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46" name="TextBox 24"/>
          <p:cNvSpPr txBox="1"/>
          <p:nvPr/>
        </p:nvSpPr>
        <p:spPr>
          <a:xfrm>
            <a:off x="6012160" y="2749276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latin typeface="+mj-ea"/>
                <a:ea typeface="+mj-ea"/>
              </a:rPr>
              <a:t>点击</a:t>
            </a:r>
            <a:r>
              <a:rPr lang="zh-CN" altLang="en-US" sz="1100" dirty="0"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+mj-ea"/>
                <a:ea typeface="+mj-ea"/>
              </a:rPr>
              <a:t>修饰</a:t>
            </a:r>
            <a:r>
              <a:rPr lang="zh-CN" altLang="en-US" sz="1100" dirty="0">
                <a:latin typeface="+mj-ea"/>
                <a:ea typeface="+mj-ea"/>
              </a:rPr>
              <a:t>。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6642472" y="144611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48" name="TextBox 26"/>
          <p:cNvSpPr txBox="1"/>
          <p:nvPr/>
        </p:nvSpPr>
        <p:spPr>
          <a:xfrm>
            <a:off x="6480212" y="1726026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latin typeface="+mj-ea"/>
                <a:ea typeface="+mj-ea"/>
              </a:rPr>
              <a:t>点击</a:t>
            </a:r>
            <a:r>
              <a:rPr lang="zh-CN" altLang="en-US" sz="1100" dirty="0"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+mj-ea"/>
                <a:ea typeface="+mj-ea"/>
              </a:rPr>
              <a:t>修饰</a:t>
            </a:r>
            <a:r>
              <a:rPr lang="zh-CN" altLang="en-US" sz="1100" dirty="0">
                <a:latin typeface="+mj-ea"/>
                <a:ea typeface="+mj-ea"/>
              </a:rPr>
              <a:t>。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851771" y="771550"/>
            <a:ext cx="1402358" cy="1402358"/>
            <a:chOff x="3851771" y="1163107"/>
            <a:chExt cx="1402358" cy="1402358"/>
          </a:xfrm>
        </p:grpSpPr>
        <p:grpSp>
          <p:nvGrpSpPr>
            <p:cNvPr id="50" name="组合 49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51" name="TextBox 29"/>
            <p:cNvSpPr txBox="1"/>
            <p:nvPr/>
          </p:nvSpPr>
          <p:spPr>
            <a:xfrm>
              <a:off x="4306155" y="1616482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标题</a:t>
              </a:r>
              <a:endPara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内容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7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8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1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879812" y="366504"/>
            <a:ext cx="33843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5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点击添加标题文字内容</a:t>
            </a:r>
            <a:endParaRPr lang="zh-CN" altLang="en-US" sz="2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2441097" y="843558"/>
            <a:ext cx="4261807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/>
        </p:nvSpPr>
        <p:spPr>
          <a:xfrm>
            <a:off x="2434648" y="306318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236689" y="304943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</a:p>
        </p:txBody>
      </p:sp>
      <p:sp>
        <p:nvSpPr>
          <p:cNvPr id="6" name="椭圆 34"/>
          <p:cNvSpPr/>
          <p:nvPr/>
        </p:nvSpPr>
        <p:spPr>
          <a:xfrm rot="16200000">
            <a:off x="3721110" y="2820537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162168" y="2795152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14"/>
          <p:cNvSpPr txBox="1"/>
          <p:nvPr/>
        </p:nvSpPr>
        <p:spPr>
          <a:xfrm>
            <a:off x="768057" y="3406978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6228184" y="3373764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2057563" y="1744529"/>
            <a:ext cx="9541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sz="15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8"/>
          <p:cNvSpPr txBox="1"/>
          <p:nvPr/>
        </p:nvSpPr>
        <p:spPr>
          <a:xfrm>
            <a:off x="5759636" y="1779662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</a:p>
        </p:txBody>
      </p:sp>
      <p:sp>
        <p:nvSpPr>
          <p:cNvPr id="14" name="椭圆 34"/>
          <p:cNvSpPr/>
          <p:nvPr/>
        </p:nvSpPr>
        <p:spPr>
          <a:xfrm rot="5400000">
            <a:off x="4599289" y="1524292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3197072" y="1500585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23"/>
          <p:cNvSpPr txBox="1"/>
          <p:nvPr/>
        </p:nvSpPr>
        <p:spPr>
          <a:xfrm>
            <a:off x="5719077" y="2067694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359856" y="2070952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3517576" y="1867592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4077369" y="3142829"/>
            <a:ext cx="520754" cy="521623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KSO_Shape"/>
          <p:cNvSpPr/>
          <p:nvPr/>
        </p:nvSpPr>
        <p:spPr bwMode="auto">
          <a:xfrm>
            <a:off x="4640391" y="1907526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KSO_Shape"/>
          <p:cNvSpPr/>
          <p:nvPr/>
        </p:nvSpPr>
        <p:spPr bwMode="auto">
          <a:xfrm>
            <a:off x="5210038" y="3129079"/>
            <a:ext cx="522958" cy="51772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879812" y="366504"/>
            <a:ext cx="33843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5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点击添加标题文字内容</a:t>
            </a:r>
            <a:endParaRPr lang="zh-CN" altLang="en-US" sz="2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2441097" y="843558"/>
            <a:ext cx="4261807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7"/>
          <p:cNvSpPr/>
          <p:nvPr/>
        </p:nvSpPr>
        <p:spPr bwMode="auto">
          <a:xfrm>
            <a:off x="3136775" y="1205985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136616" y="967751"/>
            <a:ext cx="1149740" cy="1149740"/>
            <a:chOff x="2342140" y="893355"/>
            <a:chExt cx="1149740" cy="1149740"/>
          </a:xfrm>
        </p:grpSpPr>
        <p:grpSp>
          <p:nvGrpSpPr>
            <p:cNvPr id="6" name="组合 5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" name="KSO_Shape"/>
            <p:cNvSpPr/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30172" y="2286104"/>
            <a:ext cx="1149740" cy="1149740"/>
            <a:chOff x="1835696" y="2211710"/>
            <a:chExt cx="1149740" cy="1149740"/>
          </a:xfrm>
        </p:grpSpPr>
        <p:grpSp>
          <p:nvGrpSpPr>
            <p:cNvPr id="11" name="组合 10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2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78244" y="3510242"/>
            <a:ext cx="1149740" cy="1149740"/>
            <a:chOff x="2483768" y="3435846"/>
            <a:chExt cx="1149740" cy="1149740"/>
          </a:xfrm>
        </p:grpSpPr>
        <p:grpSp>
          <p:nvGrpSpPr>
            <p:cNvPr id="16" name="组合 15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7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TextBox 18"/>
          <p:cNvSpPr txBox="1"/>
          <p:nvPr/>
        </p:nvSpPr>
        <p:spPr>
          <a:xfrm>
            <a:off x="1455919" y="1327789"/>
            <a:ext cx="10368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填加标题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1455915" y="1640560"/>
            <a:ext cx="120331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点击输入说明文字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1082930" y="2658381"/>
            <a:ext cx="13313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填加标题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1182823" y="2980826"/>
            <a:ext cx="11665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点击输入说明文字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1763688" y="4064093"/>
            <a:ext cx="11665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填加标题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1777275" y="4380817"/>
            <a:ext cx="11665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点击输入说明文字</a:t>
            </a:r>
          </a:p>
        </p:txBody>
      </p:sp>
      <p:sp>
        <p:nvSpPr>
          <p:cNvPr id="26" name="Line 39"/>
          <p:cNvSpPr>
            <a:spLocks noChangeShapeType="1"/>
          </p:cNvSpPr>
          <p:nvPr/>
        </p:nvSpPr>
        <p:spPr bwMode="auto">
          <a:xfrm>
            <a:off x="4591540" y="1820702"/>
            <a:ext cx="915275" cy="450074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7" name="Line 40"/>
          <p:cNvSpPr>
            <a:spLocks noChangeShapeType="1"/>
          </p:cNvSpPr>
          <p:nvPr/>
        </p:nvSpPr>
        <p:spPr bwMode="auto">
          <a:xfrm>
            <a:off x="4118193" y="2813883"/>
            <a:ext cx="1241799" cy="1261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Line 41"/>
          <p:cNvSpPr>
            <a:spLocks noChangeShapeType="1"/>
          </p:cNvSpPr>
          <p:nvPr/>
        </p:nvSpPr>
        <p:spPr bwMode="auto">
          <a:xfrm flipV="1">
            <a:off x="4548270" y="3359378"/>
            <a:ext cx="954357" cy="383256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674990" y="1658514"/>
            <a:ext cx="2281386" cy="2281386"/>
            <a:chOff x="1403648" y="1115468"/>
            <a:chExt cx="1294414" cy="1294414"/>
          </a:xfrm>
        </p:grpSpPr>
        <p:sp>
          <p:nvSpPr>
            <p:cNvPr id="30" name="椭圆 29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+mj-ea"/>
                <a:ea typeface="+mj-ea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同心圆 33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2" name="TextBox 30"/>
            <p:cNvSpPr txBox="1"/>
            <p:nvPr/>
          </p:nvSpPr>
          <p:spPr>
            <a:xfrm>
              <a:off x="1687876" y="1485936"/>
              <a:ext cx="725958" cy="54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r>
                <a:rPr lang="zh-CN" altLang="en-US" sz="2800" dirty="0" smtClean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标题</a:t>
              </a:r>
              <a:endParaRPr lang="en-US" altLang="zh-CN" sz="2800" dirty="0" smtClean="0">
                <a:solidFill>
                  <a:schemeClr val="bg1"/>
                </a:solidFill>
                <a:effectLst/>
                <a:latin typeface="+mj-ea"/>
                <a:ea typeface="+mj-ea"/>
              </a:endParaRPr>
            </a:p>
            <a:p>
              <a:r>
                <a:rPr lang="zh-CN" altLang="en-US" sz="2800" dirty="0" smtClean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内容</a:t>
              </a:r>
              <a:endParaRPr lang="zh-CN" altLang="en-US" sz="2800" dirty="0">
                <a:solidFill>
                  <a:schemeClr val="bg1"/>
                </a:solidFill>
                <a:effectLst/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 animBg="1"/>
          <p:bldP spid="27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 animBg="1"/>
          <p:bldP spid="27" grpId="0" animBg="1"/>
          <p:bldP spid="2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879812" y="366504"/>
            <a:ext cx="33843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5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点击添加标题文字内容</a:t>
            </a:r>
            <a:endParaRPr lang="zh-CN" altLang="en-US" sz="2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2441097" y="843558"/>
            <a:ext cx="4261807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216869" y="1575934"/>
            <a:ext cx="1351175" cy="1197533"/>
            <a:chOff x="1572165" y="1993205"/>
            <a:chExt cx="1962102" cy="1738992"/>
          </a:xfrm>
        </p:grpSpPr>
        <p:sp>
          <p:nvSpPr>
            <p:cNvPr id="5" name="Freeform 5"/>
            <p:cNvSpPr/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1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1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16869" y="2843798"/>
            <a:ext cx="1351175" cy="1197533"/>
            <a:chOff x="1572165" y="1993205"/>
            <a:chExt cx="1962102" cy="1738992"/>
          </a:xfrm>
        </p:grpSpPr>
        <p:sp>
          <p:nvSpPr>
            <p:cNvPr id="8" name="Freeform 5"/>
            <p:cNvSpPr/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3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  <p:sp>
          <p:nvSpPr>
            <p:cNvPr id="9" name="Freeform 5"/>
            <p:cNvSpPr/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23071" y="2209867"/>
            <a:ext cx="1351175" cy="1197533"/>
            <a:chOff x="1572165" y="1993205"/>
            <a:chExt cx="1962102" cy="1738992"/>
          </a:xfrm>
        </p:grpSpPr>
        <p:sp>
          <p:nvSpPr>
            <p:cNvPr id="11" name="Freeform 5"/>
            <p:cNvSpPr/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2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  <p:sp>
          <p:nvSpPr>
            <p:cNvPr id="12" name="Freeform 5"/>
            <p:cNvSpPr/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2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85900" y="1997013"/>
            <a:ext cx="413113" cy="355374"/>
            <a:chOff x="3787022" y="1797643"/>
            <a:chExt cx="550817" cy="473832"/>
          </a:xfrm>
          <a:solidFill>
            <a:schemeClr val="accent1"/>
          </a:solidFill>
        </p:grpSpPr>
        <p:sp>
          <p:nvSpPr>
            <p:cNvPr id="14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40075" y="2678112"/>
            <a:ext cx="401728" cy="261041"/>
            <a:chOff x="7058307" y="1859447"/>
            <a:chExt cx="535637" cy="348055"/>
          </a:xfrm>
          <a:solidFill>
            <a:schemeClr val="accent2"/>
          </a:solidFill>
        </p:grpSpPr>
        <p:sp>
          <p:nvSpPr>
            <p:cNvPr id="24" name="Rectangle 240"/>
            <p:cNvSpPr>
              <a:spLocks noChangeArrowheads="1"/>
            </p:cNvSpPr>
            <p:nvPr/>
          </p:nvSpPr>
          <p:spPr bwMode="auto">
            <a:xfrm>
              <a:off x="7112521" y="1997151"/>
              <a:ext cx="127945" cy="108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Rectangle 241"/>
            <p:cNvSpPr>
              <a:spLocks noChangeArrowheads="1"/>
            </p:cNvSpPr>
            <p:nvPr/>
          </p:nvSpPr>
          <p:spPr bwMode="auto">
            <a:xfrm>
              <a:off x="7112521" y="2038354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Rectangle 242"/>
            <p:cNvSpPr>
              <a:spLocks noChangeArrowheads="1"/>
            </p:cNvSpPr>
            <p:nvPr/>
          </p:nvSpPr>
          <p:spPr bwMode="auto">
            <a:xfrm>
              <a:off x="7112521" y="2079556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Rectangle 243"/>
            <p:cNvSpPr>
              <a:spLocks noChangeArrowheads="1"/>
            </p:cNvSpPr>
            <p:nvPr/>
          </p:nvSpPr>
          <p:spPr bwMode="auto">
            <a:xfrm>
              <a:off x="7112521" y="2120759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Freeform 244"/>
            <p:cNvSpPr/>
            <p:nvPr/>
          </p:nvSpPr>
          <p:spPr bwMode="auto">
            <a:xfrm>
              <a:off x="7428047" y="2038354"/>
              <a:ext cx="24939" cy="71563"/>
            </a:xfrm>
            <a:custGeom>
              <a:avLst/>
              <a:gdLst>
                <a:gd name="T0" fmla="*/ 4 w 10"/>
                <a:gd name="T1" fmla="*/ 28 h 28"/>
                <a:gd name="T2" fmla="*/ 10 w 10"/>
                <a:gd name="T3" fmla="*/ 25 h 28"/>
                <a:gd name="T4" fmla="*/ 10 w 10"/>
                <a:gd name="T5" fmla="*/ 3 h 28"/>
                <a:gd name="T6" fmla="*/ 1 w 10"/>
                <a:gd name="T7" fmla="*/ 0 h 28"/>
                <a:gd name="T8" fmla="*/ 0 w 10"/>
                <a:gd name="T9" fmla="*/ 0 h 28"/>
                <a:gd name="T10" fmla="*/ 0 w 10"/>
                <a:gd name="T11" fmla="*/ 28 h 28"/>
                <a:gd name="T12" fmla="*/ 1 w 10"/>
                <a:gd name="T13" fmla="*/ 28 h 28"/>
                <a:gd name="T14" fmla="*/ 4 w 10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8">
                  <a:moveTo>
                    <a:pt x="4" y="28"/>
                  </a:moveTo>
                  <a:cubicBezTo>
                    <a:pt x="6" y="27"/>
                    <a:pt x="8" y="26"/>
                    <a:pt x="10" y="2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1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2" y="28"/>
                    <a:pt x="3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Freeform 245"/>
            <p:cNvSpPr>
              <a:spLocks noEditPoints="1"/>
            </p:cNvSpPr>
            <p:nvPr/>
          </p:nvSpPr>
          <p:spPr bwMode="auto">
            <a:xfrm>
              <a:off x="7058307" y="1859447"/>
              <a:ext cx="394679" cy="348055"/>
            </a:xfrm>
            <a:custGeom>
              <a:avLst/>
              <a:gdLst>
                <a:gd name="T0" fmla="*/ 145 w 154"/>
                <a:gd name="T1" fmla="*/ 125 h 136"/>
                <a:gd name="T2" fmla="*/ 144 w 154"/>
                <a:gd name="T3" fmla="*/ 125 h 136"/>
                <a:gd name="T4" fmla="*/ 144 w 154"/>
                <a:gd name="T5" fmla="*/ 127 h 136"/>
                <a:gd name="T6" fmla="*/ 10 w 154"/>
                <a:gd name="T7" fmla="*/ 127 h 136"/>
                <a:gd name="T8" fmla="*/ 10 w 154"/>
                <a:gd name="T9" fmla="*/ 34 h 136"/>
                <a:gd name="T10" fmla="*/ 144 w 154"/>
                <a:gd name="T11" fmla="*/ 34 h 136"/>
                <a:gd name="T12" fmla="*/ 144 w 154"/>
                <a:gd name="T13" fmla="*/ 43 h 136"/>
                <a:gd name="T14" fmla="*/ 145 w 154"/>
                <a:gd name="T15" fmla="*/ 43 h 136"/>
                <a:gd name="T16" fmla="*/ 154 w 154"/>
                <a:gd name="T17" fmla="*/ 44 h 136"/>
                <a:gd name="T18" fmla="*/ 154 w 154"/>
                <a:gd name="T19" fmla="*/ 5 h 136"/>
                <a:gd name="T20" fmla="*/ 149 w 154"/>
                <a:gd name="T21" fmla="*/ 0 h 136"/>
                <a:gd name="T22" fmla="*/ 5 w 154"/>
                <a:gd name="T23" fmla="*/ 0 h 136"/>
                <a:gd name="T24" fmla="*/ 0 w 154"/>
                <a:gd name="T25" fmla="*/ 5 h 136"/>
                <a:gd name="T26" fmla="*/ 0 w 154"/>
                <a:gd name="T27" fmla="*/ 132 h 136"/>
                <a:gd name="T28" fmla="*/ 5 w 154"/>
                <a:gd name="T29" fmla="*/ 136 h 136"/>
                <a:gd name="T30" fmla="*/ 149 w 154"/>
                <a:gd name="T31" fmla="*/ 136 h 136"/>
                <a:gd name="T32" fmla="*/ 154 w 154"/>
                <a:gd name="T33" fmla="*/ 132 h 136"/>
                <a:gd name="T34" fmla="*/ 154 w 154"/>
                <a:gd name="T35" fmla="*/ 124 h 136"/>
                <a:gd name="T36" fmla="*/ 145 w 154"/>
                <a:gd name="T37" fmla="*/ 125 h 136"/>
                <a:gd name="T38" fmla="*/ 137 w 154"/>
                <a:gd name="T39" fmla="*/ 10 h 136"/>
                <a:gd name="T40" fmla="*/ 144 w 154"/>
                <a:gd name="T41" fmla="*/ 17 h 136"/>
                <a:gd name="T42" fmla="*/ 137 w 154"/>
                <a:gd name="T43" fmla="*/ 23 h 136"/>
                <a:gd name="T44" fmla="*/ 131 w 154"/>
                <a:gd name="T45" fmla="*/ 17 h 136"/>
                <a:gd name="T46" fmla="*/ 137 w 154"/>
                <a:gd name="T47" fmla="*/ 10 h 136"/>
                <a:gd name="T48" fmla="*/ 118 w 154"/>
                <a:gd name="T49" fmla="*/ 10 h 136"/>
                <a:gd name="T50" fmla="*/ 125 w 154"/>
                <a:gd name="T51" fmla="*/ 17 h 136"/>
                <a:gd name="T52" fmla="*/ 118 w 154"/>
                <a:gd name="T53" fmla="*/ 23 h 136"/>
                <a:gd name="T54" fmla="*/ 112 w 154"/>
                <a:gd name="T55" fmla="*/ 17 h 136"/>
                <a:gd name="T56" fmla="*/ 118 w 154"/>
                <a:gd name="T57" fmla="*/ 10 h 136"/>
                <a:gd name="T58" fmla="*/ 99 w 154"/>
                <a:gd name="T59" fmla="*/ 10 h 136"/>
                <a:gd name="T60" fmla="*/ 106 w 154"/>
                <a:gd name="T61" fmla="*/ 17 h 136"/>
                <a:gd name="T62" fmla="*/ 99 w 154"/>
                <a:gd name="T63" fmla="*/ 23 h 136"/>
                <a:gd name="T64" fmla="*/ 93 w 154"/>
                <a:gd name="T65" fmla="*/ 17 h 136"/>
                <a:gd name="T66" fmla="*/ 99 w 154"/>
                <a:gd name="T67" fmla="*/ 1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36">
                  <a:moveTo>
                    <a:pt x="145" y="125"/>
                  </a:moveTo>
                  <a:cubicBezTo>
                    <a:pt x="144" y="125"/>
                    <a:pt x="144" y="125"/>
                    <a:pt x="144" y="125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3"/>
                    <a:pt x="144" y="43"/>
                    <a:pt x="145" y="43"/>
                  </a:cubicBezTo>
                  <a:cubicBezTo>
                    <a:pt x="148" y="43"/>
                    <a:pt x="151" y="43"/>
                    <a:pt x="154" y="44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4" y="2"/>
                    <a:pt x="152" y="0"/>
                    <a:pt x="14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4"/>
                    <a:pt x="2" y="136"/>
                    <a:pt x="5" y="136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52" y="136"/>
                    <a:pt x="154" y="134"/>
                    <a:pt x="154" y="132"/>
                  </a:cubicBezTo>
                  <a:cubicBezTo>
                    <a:pt x="154" y="124"/>
                    <a:pt x="154" y="124"/>
                    <a:pt x="154" y="124"/>
                  </a:cubicBezTo>
                  <a:cubicBezTo>
                    <a:pt x="151" y="124"/>
                    <a:pt x="148" y="125"/>
                    <a:pt x="145" y="125"/>
                  </a:cubicBezTo>
                  <a:close/>
                  <a:moveTo>
                    <a:pt x="137" y="10"/>
                  </a:moveTo>
                  <a:cubicBezTo>
                    <a:pt x="141" y="10"/>
                    <a:pt x="144" y="13"/>
                    <a:pt x="144" y="17"/>
                  </a:cubicBezTo>
                  <a:cubicBezTo>
                    <a:pt x="144" y="20"/>
                    <a:pt x="141" y="23"/>
                    <a:pt x="137" y="23"/>
                  </a:cubicBezTo>
                  <a:cubicBezTo>
                    <a:pt x="134" y="23"/>
                    <a:pt x="131" y="20"/>
                    <a:pt x="131" y="17"/>
                  </a:cubicBezTo>
                  <a:cubicBezTo>
                    <a:pt x="131" y="13"/>
                    <a:pt x="134" y="10"/>
                    <a:pt x="137" y="10"/>
                  </a:cubicBezTo>
                  <a:close/>
                  <a:moveTo>
                    <a:pt x="118" y="10"/>
                  </a:moveTo>
                  <a:cubicBezTo>
                    <a:pt x="122" y="10"/>
                    <a:pt x="125" y="13"/>
                    <a:pt x="125" y="17"/>
                  </a:cubicBezTo>
                  <a:cubicBezTo>
                    <a:pt x="125" y="20"/>
                    <a:pt x="122" y="23"/>
                    <a:pt x="118" y="23"/>
                  </a:cubicBezTo>
                  <a:cubicBezTo>
                    <a:pt x="115" y="23"/>
                    <a:pt x="112" y="20"/>
                    <a:pt x="112" y="17"/>
                  </a:cubicBezTo>
                  <a:cubicBezTo>
                    <a:pt x="112" y="13"/>
                    <a:pt x="115" y="10"/>
                    <a:pt x="118" y="10"/>
                  </a:cubicBezTo>
                  <a:close/>
                  <a:moveTo>
                    <a:pt x="99" y="10"/>
                  </a:moveTo>
                  <a:cubicBezTo>
                    <a:pt x="103" y="10"/>
                    <a:pt x="106" y="13"/>
                    <a:pt x="106" y="17"/>
                  </a:cubicBezTo>
                  <a:cubicBezTo>
                    <a:pt x="106" y="20"/>
                    <a:pt x="103" y="23"/>
                    <a:pt x="99" y="23"/>
                  </a:cubicBezTo>
                  <a:cubicBezTo>
                    <a:pt x="96" y="23"/>
                    <a:pt x="93" y="20"/>
                    <a:pt x="93" y="17"/>
                  </a:cubicBezTo>
                  <a:cubicBezTo>
                    <a:pt x="93" y="13"/>
                    <a:pt x="96" y="10"/>
                    <a:pt x="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Freeform 246"/>
            <p:cNvSpPr>
              <a:spLocks noEditPoints="1"/>
            </p:cNvSpPr>
            <p:nvPr/>
          </p:nvSpPr>
          <p:spPr bwMode="auto">
            <a:xfrm>
              <a:off x="7335884" y="1979802"/>
              <a:ext cx="258060" cy="210351"/>
            </a:xfrm>
            <a:custGeom>
              <a:avLst/>
              <a:gdLst>
                <a:gd name="T0" fmla="*/ 96 w 101"/>
                <a:gd name="T1" fmla="*/ 68 h 82"/>
                <a:gd name="T2" fmla="*/ 77 w 101"/>
                <a:gd name="T3" fmla="*/ 55 h 82"/>
                <a:gd name="T4" fmla="*/ 71 w 101"/>
                <a:gd name="T5" fmla="*/ 54 h 82"/>
                <a:gd name="T6" fmla="*/ 69 w 101"/>
                <a:gd name="T7" fmla="*/ 55 h 82"/>
                <a:gd name="T8" fmla="*/ 66 w 101"/>
                <a:gd name="T9" fmla="*/ 53 h 82"/>
                <a:gd name="T10" fmla="*/ 69 w 101"/>
                <a:gd name="T11" fmla="*/ 29 h 82"/>
                <a:gd name="T12" fmla="*/ 29 w 101"/>
                <a:gd name="T13" fmla="*/ 4 h 82"/>
                <a:gd name="T14" fmla="*/ 4 w 101"/>
                <a:gd name="T15" fmla="*/ 45 h 82"/>
                <a:gd name="T16" fmla="*/ 45 w 101"/>
                <a:gd name="T17" fmla="*/ 70 h 82"/>
                <a:gd name="T18" fmla="*/ 62 w 101"/>
                <a:gd name="T19" fmla="*/ 59 h 82"/>
                <a:gd name="T20" fmla="*/ 66 w 101"/>
                <a:gd name="T21" fmla="*/ 61 h 82"/>
                <a:gd name="T22" fmla="*/ 69 w 101"/>
                <a:gd name="T23" fmla="*/ 68 h 82"/>
                <a:gd name="T24" fmla="*/ 88 w 101"/>
                <a:gd name="T25" fmla="*/ 80 h 82"/>
                <a:gd name="T26" fmla="*/ 94 w 101"/>
                <a:gd name="T27" fmla="*/ 81 h 82"/>
                <a:gd name="T28" fmla="*/ 99 w 101"/>
                <a:gd name="T29" fmla="*/ 78 h 82"/>
                <a:gd name="T30" fmla="*/ 96 w 101"/>
                <a:gd name="T31" fmla="*/ 68 h 82"/>
                <a:gd name="T32" fmla="*/ 42 w 101"/>
                <a:gd name="T33" fmla="*/ 58 h 82"/>
                <a:gd name="T34" fmla="*/ 16 w 101"/>
                <a:gd name="T35" fmla="*/ 42 h 82"/>
                <a:gd name="T36" fmla="*/ 32 w 101"/>
                <a:gd name="T37" fmla="*/ 16 h 82"/>
                <a:gd name="T38" fmla="*/ 58 w 101"/>
                <a:gd name="T39" fmla="*/ 32 h 82"/>
                <a:gd name="T40" fmla="*/ 42 w 101"/>
                <a:gd name="T41" fmla="*/ 5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82">
                  <a:moveTo>
                    <a:pt x="96" y="68"/>
                  </a:moveTo>
                  <a:cubicBezTo>
                    <a:pt x="77" y="55"/>
                    <a:pt x="77" y="55"/>
                    <a:pt x="77" y="55"/>
                  </a:cubicBezTo>
                  <a:cubicBezTo>
                    <a:pt x="75" y="54"/>
                    <a:pt x="73" y="54"/>
                    <a:pt x="71" y="54"/>
                  </a:cubicBezTo>
                  <a:cubicBezTo>
                    <a:pt x="71" y="54"/>
                    <a:pt x="70" y="55"/>
                    <a:pt x="69" y="55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70" y="46"/>
                    <a:pt x="71" y="37"/>
                    <a:pt x="69" y="29"/>
                  </a:cubicBezTo>
                  <a:cubicBezTo>
                    <a:pt x="65" y="11"/>
                    <a:pt x="47" y="0"/>
                    <a:pt x="29" y="4"/>
                  </a:cubicBezTo>
                  <a:cubicBezTo>
                    <a:pt x="11" y="9"/>
                    <a:pt x="0" y="27"/>
                    <a:pt x="4" y="45"/>
                  </a:cubicBezTo>
                  <a:cubicBezTo>
                    <a:pt x="8" y="63"/>
                    <a:pt x="27" y="74"/>
                    <a:pt x="45" y="70"/>
                  </a:cubicBezTo>
                  <a:cubicBezTo>
                    <a:pt x="52" y="68"/>
                    <a:pt x="58" y="64"/>
                    <a:pt x="62" y="59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5" y="63"/>
                    <a:pt x="67" y="66"/>
                    <a:pt x="69" y="68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0" y="81"/>
                    <a:pt x="92" y="82"/>
                    <a:pt x="94" y="81"/>
                  </a:cubicBezTo>
                  <a:cubicBezTo>
                    <a:pt x="96" y="81"/>
                    <a:pt x="98" y="80"/>
                    <a:pt x="99" y="78"/>
                  </a:cubicBezTo>
                  <a:cubicBezTo>
                    <a:pt x="101" y="75"/>
                    <a:pt x="100" y="70"/>
                    <a:pt x="96" y="68"/>
                  </a:cubicBezTo>
                  <a:close/>
                  <a:moveTo>
                    <a:pt x="42" y="58"/>
                  </a:moveTo>
                  <a:cubicBezTo>
                    <a:pt x="30" y="61"/>
                    <a:pt x="19" y="54"/>
                    <a:pt x="16" y="42"/>
                  </a:cubicBezTo>
                  <a:cubicBezTo>
                    <a:pt x="13" y="30"/>
                    <a:pt x="20" y="19"/>
                    <a:pt x="32" y="16"/>
                  </a:cubicBezTo>
                  <a:cubicBezTo>
                    <a:pt x="43" y="13"/>
                    <a:pt x="55" y="20"/>
                    <a:pt x="58" y="32"/>
                  </a:cubicBezTo>
                  <a:cubicBezTo>
                    <a:pt x="60" y="43"/>
                    <a:pt x="53" y="55"/>
                    <a:pt x="42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15176" y="3298670"/>
            <a:ext cx="401728" cy="296010"/>
            <a:chOff x="5958843" y="1820413"/>
            <a:chExt cx="535637" cy="394680"/>
          </a:xfrm>
          <a:solidFill>
            <a:schemeClr val="accent3"/>
          </a:solidFill>
        </p:grpSpPr>
        <p:sp>
          <p:nvSpPr>
            <p:cNvPr id="32" name="Freeform 248"/>
            <p:cNvSpPr/>
            <p:nvPr/>
          </p:nvSpPr>
          <p:spPr bwMode="auto">
            <a:xfrm>
              <a:off x="5958843" y="1820413"/>
              <a:ext cx="376247" cy="358898"/>
            </a:xfrm>
            <a:custGeom>
              <a:avLst/>
              <a:gdLst>
                <a:gd name="T0" fmla="*/ 61 w 147"/>
                <a:gd name="T1" fmla="*/ 105 h 140"/>
                <a:gd name="T2" fmla="*/ 54 w 147"/>
                <a:gd name="T3" fmla="*/ 103 h 140"/>
                <a:gd name="T4" fmla="*/ 53 w 147"/>
                <a:gd name="T5" fmla="*/ 103 h 140"/>
                <a:gd name="T6" fmla="*/ 52 w 147"/>
                <a:gd name="T7" fmla="*/ 103 h 140"/>
                <a:gd name="T8" fmla="*/ 33 w 147"/>
                <a:gd name="T9" fmla="*/ 111 h 140"/>
                <a:gd name="T10" fmla="*/ 38 w 147"/>
                <a:gd name="T11" fmla="*/ 97 h 140"/>
                <a:gd name="T12" fmla="*/ 34 w 147"/>
                <a:gd name="T13" fmla="*/ 94 h 140"/>
                <a:gd name="T14" fmla="*/ 13 w 147"/>
                <a:gd name="T15" fmla="*/ 60 h 140"/>
                <a:gd name="T16" fmla="*/ 79 w 147"/>
                <a:gd name="T17" fmla="*/ 13 h 140"/>
                <a:gd name="T18" fmla="*/ 128 w 147"/>
                <a:gd name="T19" fmla="*/ 29 h 140"/>
                <a:gd name="T20" fmla="*/ 137 w 147"/>
                <a:gd name="T21" fmla="*/ 29 h 140"/>
                <a:gd name="T22" fmla="*/ 147 w 147"/>
                <a:gd name="T23" fmla="*/ 29 h 140"/>
                <a:gd name="T24" fmla="*/ 79 w 147"/>
                <a:gd name="T25" fmla="*/ 0 h 140"/>
                <a:gd name="T26" fmla="*/ 0 w 147"/>
                <a:gd name="T27" fmla="*/ 60 h 140"/>
                <a:gd name="T28" fmla="*/ 22 w 147"/>
                <a:gd name="T29" fmla="*/ 102 h 140"/>
                <a:gd name="T30" fmla="*/ 9 w 147"/>
                <a:gd name="T31" fmla="*/ 140 h 140"/>
                <a:gd name="T32" fmla="*/ 24 w 147"/>
                <a:gd name="T33" fmla="*/ 131 h 140"/>
                <a:gd name="T34" fmla="*/ 51 w 147"/>
                <a:gd name="T35" fmla="*/ 117 h 140"/>
                <a:gd name="T36" fmla="*/ 70 w 147"/>
                <a:gd name="T37" fmla="*/ 120 h 140"/>
                <a:gd name="T38" fmla="*/ 61 w 147"/>
                <a:gd name="T39" fmla="*/ 10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7" h="140">
                  <a:moveTo>
                    <a:pt x="61" y="105"/>
                  </a:moveTo>
                  <a:cubicBezTo>
                    <a:pt x="59" y="105"/>
                    <a:pt x="56" y="104"/>
                    <a:pt x="54" y="103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0" y="103"/>
                    <a:pt x="48" y="103"/>
                    <a:pt x="33" y="111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21" y="85"/>
                    <a:pt x="13" y="73"/>
                    <a:pt x="13" y="60"/>
                  </a:cubicBezTo>
                  <a:cubicBezTo>
                    <a:pt x="13" y="34"/>
                    <a:pt x="43" y="13"/>
                    <a:pt x="79" y="13"/>
                  </a:cubicBezTo>
                  <a:cubicBezTo>
                    <a:pt x="99" y="13"/>
                    <a:pt x="116" y="19"/>
                    <a:pt x="128" y="29"/>
                  </a:cubicBezTo>
                  <a:cubicBezTo>
                    <a:pt x="131" y="29"/>
                    <a:pt x="134" y="29"/>
                    <a:pt x="137" y="29"/>
                  </a:cubicBezTo>
                  <a:cubicBezTo>
                    <a:pt x="140" y="29"/>
                    <a:pt x="143" y="29"/>
                    <a:pt x="147" y="29"/>
                  </a:cubicBezTo>
                  <a:cubicBezTo>
                    <a:pt x="133" y="12"/>
                    <a:pt x="108" y="0"/>
                    <a:pt x="79" y="0"/>
                  </a:cubicBezTo>
                  <a:cubicBezTo>
                    <a:pt x="35" y="0"/>
                    <a:pt x="0" y="27"/>
                    <a:pt x="0" y="60"/>
                  </a:cubicBezTo>
                  <a:cubicBezTo>
                    <a:pt x="0" y="76"/>
                    <a:pt x="8" y="91"/>
                    <a:pt x="22" y="102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35" y="125"/>
                    <a:pt x="47" y="118"/>
                    <a:pt x="51" y="117"/>
                  </a:cubicBezTo>
                  <a:cubicBezTo>
                    <a:pt x="57" y="118"/>
                    <a:pt x="63" y="119"/>
                    <a:pt x="70" y="120"/>
                  </a:cubicBezTo>
                  <a:cubicBezTo>
                    <a:pt x="66" y="115"/>
                    <a:pt x="63" y="110"/>
                    <a:pt x="6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Freeform 249"/>
            <p:cNvSpPr>
              <a:spLocks noEditPoints="1"/>
            </p:cNvSpPr>
            <p:nvPr/>
          </p:nvSpPr>
          <p:spPr bwMode="auto">
            <a:xfrm>
              <a:off x="6125823" y="1912577"/>
              <a:ext cx="368657" cy="302516"/>
            </a:xfrm>
            <a:custGeom>
              <a:avLst/>
              <a:gdLst>
                <a:gd name="T0" fmla="*/ 144 w 144"/>
                <a:gd name="T1" fmla="*/ 53 h 118"/>
                <a:gd name="T2" fmla="*/ 72 w 144"/>
                <a:gd name="T3" fmla="*/ 0 h 118"/>
                <a:gd name="T4" fmla="*/ 0 w 144"/>
                <a:gd name="T5" fmla="*/ 53 h 118"/>
                <a:gd name="T6" fmla="*/ 72 w 144"/>
                <a:gd name="T7" fmla="*/ 107 h 118"/>
                <a:gd name="T8" fmla="*/ 99 w 144"/>
                <a:gd name="T9" fmla="*/ 103 h 118"/>
                <a:gd name="T10" fmla="*/ 130 w 144"/>
                <a:gd name="T11" fmla="*/ 118 h 118"/>
                <a:gd name="T12" fmla="*/ 121 w 144"/>
                <a:gd name="T13" fmla="*/ 93 h 118"/>
                <a:gd name="T14" fmla="*/ 144 w 144"/>
                <a:gd name="T15" fmla="*/ 53 h 118"/>
                <a:gd name="T16" fmla="*/ 44 w 144"/>
                <a:gd name="T17" fmla="*/ 61 h 118"/>
                <a:gd name="T18" fmla="*/ 38 w 144"/>
                <a:gd name="T19" fmla="*/ 57 h 118"/>
                <a:gd name="T20" fmla="*/ 31 w 144"/>
                <a:gd name="T21" fmla="*/ 61 h 118"/>
                <a:gd name="T22" fmla="*/ 33 w 144"/>
                <a:gd name="T23" fmla="*/ 53 h 118"/>
                <a:gd name="T24" fmla="*/ 27 w 144"/>
                <a:gd name="T25" fmla="*/ 48 h 118"/>
                <a:gd name="T26" fmla="*/ 35 w 144"/>
                <a:gd name="T27" fmla="*/ 47 h 118"/>
                <a:gd name="T28" fmla="*/ 38 w 144"/>
                <a:gd name="T29" fmla="*/ 41 h 118"/>
                <a:gd name="T30" fmla="*/ 41 w 144"/>
                <a:gd name="T31" fmla="*/ 47 h 118"/>
                <a:gd name="T32" fmla="*/ 48 w 144"/>
                <a:gd name="T33" fmla="*/ 48 h 118"/>
                <a:gd name="T34" fmla="*/ 43 w 144"/>
                <a:gd name="T35" fmla="*/ 53 h 118"/>
                <a:gd name="T36" fmla="*/ 44 w 144"/>
                <a:gd name="T37" fmla="*/ 61 h 118"/>
                <a:gd name="T38" fmla="*/ 82 w 144"/>
                <a:gd name="T39" fmla="*/ 64 h 118"/>
                <a:gd name="T40" fmla="*/ 72 w 144"/>
                <a:gd name="T41" fmla="*/ 58 h 118"/>
                <a:gd name="T42" fmla="*/ 62 w 144"/>
                <a:gd name="T43" fmla="*/ 64 h 118"/>
                <a:gd name="T44" fmla="*/ 64 w 144"/>
                <a:gd name="T45" fmla="*/ 52 h 118"/>
                <a:gd name="T46" fmla="*/ 56 w 144"/>
                <a:gd name="T47" fmla="*/ 44 h 118"/>
                <a:gd name="T48" fmla="*/ 67 w 144"/>
                <a:gd name="T49" fmla="*/ 43 h 118"/>
                <a:gd name="T50" fmla="*/ 72 w 144"/>
                <a:gd name="T51" fmla="*/ 33 h 118"/>
                <a:gd name="T52" fmla="*/ 77 w 144"/>
                <a:gd name="T53" fmla="*/ 43 h 118"/>
                <a:gd name="T54" fmla="*/ 88 w 144"/>
                <a:gd name="T55" fmla="*/ 44 h 118"/>
                <a:gd name="T56" fmla="*/ 80 w 144"/>
                <a:gd name="T57" fmla="*/ 52 h 118"/>
                <a:gd name="T58" fmla="*/ 82 w 144"/>
                <a:gd name="T59" fmla="*/ 64 h 118"/>
                <a:gd name="T60" fmla="*/ 112 w 144"/>
                <a:gd name="T61" fmla="*/ 61 h 118"/>
                <a:gd name="T62" fmla="*/ 106 w 144"/>
                <a:gd name="T63" fmla="*/ 57 h 118"/>
                <a:gd name="T64" fmla="*/ 99 w 144"/>
                <a:gd name="T65" fmla="*/ 61 h 118"/>
                <a:gd name="T66" fmla="*/ 101 w 144"/>
                <a:gd name="T67" fmla="*/ 53 h 118"/>
                <a:gd name="T68" fmla="*/ 95 w 144"/>
                <a:gd name="T69" fmla="*/ 48 h 118"/>
                <a:gd name="T70" fmla="*/ 103 w 144"/>
                <a:gd name="T71" fmla="*/ 47 h 118"/>
                <a:gd name="T72" fmla="*/ 106 w 144"/>
                <a:gd name="T73" fmla="*/ 41 h 118"/>
                <a:gd name="T74" fmla="*/ 109 w 144"/>
                <a:gd name="T75" fmla="*/ 47 h 118"/>
                <a:gd name="T76" fmla="*/ 116 w 144"/>
                <a:gd name="T77" fmla="*/ 48 h 118"/>
                <a:gd name="T78" fmla="*/ 111 w 144"/>
                <a:gd name="T79" fmla="*/ 53 h 118"/>
                <a:gd name="T80" fmla="*/ 112 w 144"/>
                <a:gd name="T81" fmla="*/ 6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18">
                  <a:moveTo>
                    <a:pt x="144" y="53"/>
                  </a:moveTo>
                  <a:cubicBezTo>
                    <a:pt x="144" y="24"/>
                    <a:pt x="112" y="0"/>
                    <a:pt x="72" y="0"/>
                  </a:cubicBezTo>
                  <a:cubicBezTo>
                    <a:pt x="32" y="0"/>
                    <a:pt x="0" y="24"/>
                    <a:pt x="0" y="53"/>
                  </a:cubicBezTo>
                  <a:cubicBezTo>
                    <a:pt x="0" y="83"/>
                    <a:pt x="32" y="107"/>
                    <a:pt x="72" y="107"/>
                  </a:cubicBezTo>
                  <a:cubicBezTo>
                    <a:pt x="82" y="107"/>
                    <a:pt x="91" y="105"/>
                    <a:pt x="99" y="103"/>
                  </a:cubicBezTo>
                  <a:cubicBezTo>
                    <a:pt x="102" y="102"/>
                    <a:pt x="130" y="118"/>
                    <a:pt x="130" y="118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35" y="83"/>
                    <a:pt x="144" y="69"/>
                    <a:pt x="144" y="53"/>
                  </a:cubicBezTo>
                  <a:close/>
                  <a:moveTo>
                    <a:pt x="44" y="61"/>
                  </a:moveTo>
                  <a:cubicBezTo>
                    <a:pt x="38" y="57"/>
                    <a:pt x="38" y="57"/>
                    <a:pt x="38" y="5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3" y="53"/>
                    <a:pt x="43" y="53"/>
                    <a:pt x="43" y="53"/>
                  </a:cubicBezTo>
                  <a:lnTo>
                    <a:pt x="44" y="61"/>
                  </a:lnTo>
                  <a:close/>
                  <a:moveTo>
                    <a:pt x="82" y="64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82" y="64"/>
                  </a:lnTo>
                  <a:close/>
                  <a:moveTo>
                    <a:pt x="112" y="61"/>
                  </a:moveTo>
                  <a:cubicBezTo>
                    <a:pt x="106" y="57"/>
                    <a:pt x="106" y="57"/>
                    <a:pt x="106" y="57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1" y="53"/>
                    <a:pt x="111" y="53"/>
                    <a:pt x="111" y="53"/>
                  </a:cubicBezTo>
                  <a:lnTo>
                    <a:pt x="11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18357" y="1356135"/>
            <a:ext cx="1814275" cy="873615"/>
            <a:chOff x="1224476" y="2024080"/>
            <a:chExt cx="2419033" cy="1164820"/>
          </a:xfrm>
        </p:grpSpPr>
        <p:grpSp>
          <p:nvGrpSpPr>
            <p:cNvPr id="35" name="组合 34"/>
            <p:cNvGrpSpPr/>
            <p:nvPr/>
          </p:nvGrpSpPr>
          <p:grpSpPr>
            <a:xfrm>
              <a:off x="1224476" y="2395944"/>
              <a:ext cx="2349786" cy="792956"/>
              <a:chOff x="1690972" y="2476067"/>
              <a:chExt cx="2349786" cy="792956"/>
            </a:xfrm>
          </p:grpSpPr>
          <p:sp>
            <p:nvSpPr>
              <p:cNvPr id="37" name="文本框 36"/>
              <p:cNvSpPr txBox="1"/>
              <p:nvPr/>
            </p:nvSpPr>
            <p:spPr bwMode="auto">
              <a:xfrm>
                <a:off x="1787319" y="2684247"/>
                <a:ext cx="2253439" cy="584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900" dirty="0">
                    <a:solidFill>
                      <a:srgbClr val="000000"/>
                    </a:solidFill>
                    <a:latin typeface="+mj-ea"/>
                    <a:ea typeface="+mj-ea"/>
                    <a:cs typeface="Lato Light" charset="0"/>
                    <a:sym typeface="Lato Light" charset="0"/>
                  </a:rPr>
                  <a:t>此处添加详细文本描述，建议与标题相关并符合</a:t>
                </a:r>
                <a:endParaRPr lang="en-US" altLang="zh-CN" sz="900" dirty="0">
                  <a:solidFill>
                    <a:srgbClr val="000000"/>
                  </a:solidFill>
                  <a:latin typeface="+mj-ea"/>
                  <a:ea typeface="+mj-ea"/>
                  <a:cs typeface="Lato Light" charset="0"/>
                  <a:sym typeface="Lato Light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 bwMode="auto">
              <a:xfrm>
                <a:off x="1690972" y="2476067"/>
                <a:ext cx="2349783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zh-CN" altLang="en-US" sz="1050" spc="7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在此添加标题</a:t>
                </a: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3012567" y="2024080"/>
              <a:ext cx="630942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800" spc="75" dirty="0">
                  <a:solidFill>
                    <a:schemeClr val="accent1"/>
                  </a:solidFill>
                  <a:latin typeface="+mj-ea"/>
                  <a:ea typeface="+mj-ea"/>
                </a:rPr>
                <a:t>01</a:t>
              </a:r>
              <a:endParaRPr lang="zh-CN" altLang="en-US" sz="18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8357" y="2365785"/>
            <a:ext cx="1814276" cy="873615"/>
            <a:chOff x="1224476" y="2024080"/>
            <a:chExt cx="2419034" cy="1164820"/>
          </a:xfrm>
        </p:grpSpPr>
        <p:grpSp>
          <p:nvGrpSpPr>
            <p:cNvPr id="40" name="组合 39"/>
            <p:cNvGrpSpPr/>
            <p:nvPr/>
          </p:nvGrpSpPr>
          <p:grpSpPr>
            <a:xfrm>
              <a:off x="1224476" y="2395944"/>
              <a:ext cx="2349786" cy="792956"/>
              <a:chOff x="1690972" y="2476067"/>
              <a:chExt cx="2349786" cy="792956"/>
            </a:xfrm>
          </p:grpSpPr>
          <p:sp>
            <p:nvSpPr>
              <p:cNvPr id="42" name="文本框 41"/>
              <p:cNvSpPr txBox="1"/>
              <p:nvPr/>
            </p:nvSpPr>
            <p:spPr bwMode="auto">
              <a:xfrm>
                <a:off x="1787319" y="2684247"/>
                <a:ext cx="2253439" cy="584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900" dirty="0">
                    <a:solidFill>
                      <a:srgbClr val="000000"/>
                    </a:solidFill>
                    <a:latin typeface="+mj-ea"/>
                    <a:ea typeface="+mj-ea"/>
                    <a:cs typeface="Lato Light" charset="0"/>
                    <a:sym typeface="Lato Light" charset="0"/>
                  </a:rPr>
                  <a:t>此处添加详细文本描述，建议与标题相关并符合</a:t>
                </a:r>
                <a:endParaRPr lang="en-US" altLang="zh-CN" sz="900" dirty="0">
                  <a:solidFill>
                    <a:srgbClr val="000000"/>
                  </a:solidFill>
                  <a:latin typeface="+mj-ea"/>
                  <a:ea typeface="+mj-ea"/>
                  <a:cs typeface="Lato Light" charset="0"/>
                  <a:sym typeface="Lato Light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 bwMode="auto">
              <a:xfrm>
                <a:off x="1690972" y="2476067"/>
                <a:ext cx="2349783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zh-CN" altLang="en-US" sz="1050" spc="7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在此添加标题</a:t>
                </a: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3012569" y="2024080"/>
              <a:ext cx="63094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800" spc="75" dirty="0">
                  <a:solidFill>
                    <a:schemeClr val="accent2"/>
                  </a:solidFill>
                  <a:latin typeface="+mj-ea"/>
                  <a:ea typeface="+mj-ea"/>
                </a:rPr>
                <a:t>02</a:t>
              </a:r>
              <a:endParaRPr lang="zh-CN" altLang="en-US" sz="18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8357" y="3375435"/>
            <a:ext cx="1814275" cy="873615"/>
            <a:chOff x="1224476" y="2024080"/>
            <a:chExt cx="2419032" cy="1164820"/>
          </a:xfrm>
        </p:grpSpPr>
        <p:grpSp>
          <p:nvGrpSpPr>
            <p:cNvPr id="45" name="组合 44"/>
            <p:cNvGrpSpPr/>
            <p:nvPr/>
          </p:nvGrpSpPr>
          <p:grpSpPr>
            <a:xfrm>
              <a:off x="1224476" y="2395944"/>
              <a:ext cx="2349786" cy="792956"/>
              <a:chOff x="1690972" y="2476067"/>
              <a:chExt cx="2349786" cy="792956"/>
            </a:xfrm>
          </p:grpSpPr>
          <p:sp>
            <p:nvSpPr>
              <p:cNvPr id="47" name="文本框 46"/>
              <p:cNvSpPr txBox="1"/>
              <p:nvPr/>
            </p:nvSpPr>
            <p:spPr bwMode="auto">
              <a:xfrm>
                <a:off x="1787319" y="2684247"/>
                <a:ext cx="2253439" cy="584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900" dirty="0">
                    <a:solidFill>
                      <a:srgbClr val="000000"/>
                    </a:solidFill>
                    <a:latin typeface="+mj-ea"/>
                    <a:ea typeface="+mj-ea"/>
                    <a:cs typeface="Lato Light" charset="0"/>
                    <a:sym typeface="Lato Light" charset="0"/>
                  </a:rPr>
                  <a:t>此处添加详细文本描述，建议与标题相关并符合</a:t>
                </a:r>
                <a:endParaRPr lang="en-US" altLang="zh-CN" sz="900" dirty="0">
                  <a:solidFill>
                    <a:srgbClr val="000000"/>
                  </a:solidFill>
                  <a:latin typeface="+mj-ea"/>
                  <a:ea typeface="+mj-ea"/>
                  <a:cs typeface="Lato Light" charset="0"/>
                  <a:sym typeface="Lato Light" charset="0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 bwMode="auto">
              <a:xfrm>
                <a:off x="1690972" y="2476067"/>
                <a:ext cx="2349783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zh-CN" altLang="en-US" sz="1050" spc="7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在此添加标题</a:t>
                </a: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012567" y="2024080"/>
              <a:ext cx="63094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800" spc="75" dirty="0">
                  <a:solidFill>
                    <a:schemeClr val="accent3"/>
                  </a:solidFill>
                  <a:latin typeface="+mj-ea"/>
                  <a:ea typeface="+mj-ea"/>
                </a:rPr>
                <a:t>03</a:t>
              </a:r>
              <a:endParaRPr lang="zh-CN" altLang="en-US" sz="1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5939078" y="2608633"/>
            <a:ext cx="227978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Lato Light" charset="0"/>
                <a:sym typeface="Lato Light" charset="0"/>
              </a:rPr>
              <a:t>此处添加详细文本描述，建议与标题相关并符合</a:t>
            </a:r>
            <a:endParaRPr lang="en-US" altLang="zh-CN" sz="900" dirty="0">
              <a:solidFill>
                <a:srgbClr val="000000"/>
              </a:solidFill>
              <a:latin typeface="+mj-ea"/>
              <a:ea typeface="+mj-ea"/>
              <a:cs typeface="Lato Light" charset="0"/>
              <a:sym typeface="Lato Light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939077" y="2362890"/>
            <a:ext cx="157614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15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Add the title here</a:t>
            </a:r>
          </a:p>
        </p:txBody>
      </p:sp>
      <p:sp>
        <p:nvSpPr>
          <p:cNvPr id="51" name="矩形 50"/>
          <p:cNvSpPr/>
          <p:nvPr/>
        </p:nvSpPr>
        <p:spPr>
          <a:xfrm>
            <a:off x="5936526" y="1816851"/>
            <a:ext cx="9653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75</a:t>
            </a:r>
            <a:r>
              <a:rPr lang="en-US" altLang="zh-CN" sz="21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%</a:t>
            </a:r>
            <a:endParaRPr lang="zh-CN" altLang="en-US" sz="675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936526" y="3253618"/>
            <a:ext cx="228233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Lato Light" charset="0"/>
                <a:sym typeface="Lato Light" charset="0"/>
              </a:rPr>
              <a:t>此处添加详细文本描述，建议与标题相关并符合</a:t>
            </a:r>
            <a:endParaRPr lang="en-US" altLang="zh-CN" sz="900" dirty="0">
              <a:solidFill>
                <a:srgbClr val="000000"/>
              </a:solidFill>
              <a:latin typeface="+mj-ea"/>
              <a:ea typeface="+mj-ea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0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0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160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19B49B"/>
      </a:accent1>
      <a:accent2>
        <a:srgbClr val="19B49B"/>
      </a:accent2>
      <a:accent3>
        <a:srgbClr val="19B49B"/>
      </a:accent3>
      <a:accent4>
        <a:srgbClr val="19B49B"/>
      </a:accent4>
      <a:accent5>
        <a:srgbClr val="808080"/>
      </a:accent5>
      <a:accent6>
        <a:srgbClr val="80808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663</Words>
  <Application>Microsoft Office PowerPoint</Application>
  <PresentationFormat>全屏显示(16:9)</PresentationFormat>
  <Paragraphs>142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ITC Avant Garde Std Bk</vt:lpstr>
      <vt:lpstr>ITC Avant Garde Std Md</vt:lpstr>
      <vt:lpstr>Lato Light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Kevin刘匠</dc:creator>
  <cp:keywords>www.51pptmoban.com</cp:keywords>
  <cp:lastModifiedBy>AutoBVT</cp:lastModifiedBy>
  <cp:revision>976</cp:revision>
  <dcterms:created xsi:type="dcterms:W3CDTF">2015-04-24T01:01:00Z</dcterms:created>
  <dcterms:modified xsi:type="dcterms:W3CDTF">2017-08-23T12:13:55Z</dcterms:modified>
  <cp:category>plus206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